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342" r:id="rId10"/>
    <p:sldId id="258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5" r:id="rId35"/>
    <p:sldId id="326" r:id="rId36"/>
    <p:sldId id="327" r:id="rId37"/>
    <p:sldId id="259" r:id="rId38"/>
    <p:sldId id="328" r:id="rId39"/>
    <p:sldId id="330" r:id="rId40"/>
    <p:sldId id="338" r:id="rId41"/>
    <p:sldId id="339" r:id="rId42"/>
    <p:sldId id="331" r:id="rId43"/>
    <p:sldId id="332" r:id="rId44"/>
    <p:sldId id="333" r:id="rId45"/>
    <p:sldId id="335" r:id="rId46"/>
    <p:sldId id="336" r:id="rId47"/>
    <p:sldId id="337" r:id="rId48"/>
    <p:sldId id="323" r:id="rId49"/>
    <p:sldId id="324" r:id="rId50"/>
    <p:sldId id="263" r:id="rId51"/>
    <p:sldId id="340" r:id="rId52"/>
    <p:sldId id="341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9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6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7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5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1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9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61390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영화예매 사이트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smtClean="0">
                <a:solidFill>
                  <a:prstClr val="white">
                    <a:lumMod val="75000"/>
                  </a:prstClr>
                </a:solidFill>
              </a:rPr>
              <a:t>1</a:t>
            </a:r>
            <a:r>
              <a:rPr lang="ko-KR" altLang="en-US" sz="2400" b="1" kern="0" dirty="0" smtClean="0">
                <a:solidFill>
                  <a:prstClr val="white">
                    <a:lumMod val="75000"/>
                  </a:prstClr>
                </a:solidFill>
              </a:rPr>
              <a:t>조</a:t>
            </a:r>
            <a:endParaRPr lang="en-US" altLang="ko-KR" sz="24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0474324" y="495789"/>
              <a:ext cx="485141" cy="235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800" kern="0">
                  <a:solidFill>
                    <a:prstClr val="black"/>
                  </a:solidFill>
                </a:rPr>
                <a:t>  </a:t>
              </a:r>
              <a:r>
                <a:rPr lang="ko-KR" altLang="en-US" sz="1000" kern="0">
                  <a:solidFill>
                    <a:prstClr val="black"/>
                  </a:solidFill>
                </a:rPr>
                <a:t> </a:t>
              </a:r>
              <a:r>
                <a:rPr lang="en-US" altLang="ko-KR" sz="1000" kern="0">
                  <a:solidFill>
                    <a:prstClr val="black"/>
                  </a:solidFill>
                </a:rPr>
                <a:t>1%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38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53411" y="26923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49" y="2577341"/>
            <a:ext cx="5153025" cy="251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2587116"/>
            <a:ext cx="4914900" cy="108585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907210" y="1120465"/>
            <a:ext cx="4406388" cy="985964"/>
            <a:chOff x="1351918" y="479229"/>
            <a:chExt cx="4406388" cy="985964"/>
          </a:xfrm>
        </p:grpSpPr>
        <p:sp>
          <p:nvSpPr>
            <p:cNvPr id="21" name="직사각형 20"/>
            <p:cNvSpPr/>
            <p:nvPr/>
          </p:nvSpPr>
          <p:spPr>
            <a:xfrm>
              <a:off x="1411487" y="518438"/>
              <a:ext cx="4346819" cy="946755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직사각형 21"/>
            <p:cNvSpPr/>
            <p:nvPr/>
          </p:nvSpPr>
          <p:spPr>
            <a:xfrm>
              <a:off x="1351918" y="479229"/>
              <a:ext cx="4346819" cy="9467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회원 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TABLE</a:t>
              </a:r>
              <a:endParaRPr lang="en-US" altLang="ko-KR" sz="1500" b="1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53411" y="26923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rcRect r="2046"/>
          <a:stretch/>
        </p:blipFill>
        <p:spPr>
          <a:xfrm>
            <a:off x="799557" y="1932273"/>
            <a:ext cx="5653246" cy="4622324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rcRect r="11241"/>
          <a:stretch/>
        </p:blipFill>
        <p:spPr>
          <a:xfrm>
            <a:off x="6679210" y="1949206"/>
            <a:ext cx="4565307" cy="1504950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799557" y="691452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간식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간식주문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TABLE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5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53411" y="26923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rcRect r="15901"/>
          <a:stretch/>
        </p:blipFill>
        <p:spPr>
          <a:xfrm>
            <a:off x="937083" y="1912387"/>
            <a:ext cx="5094601" cy="44958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249" y="3946446"/>
            <a:ext cx="5324475" cy="9525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937083" y="675793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영화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상영관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TABLE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3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53411" y="26923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2279562"/>
            <a:ext cx="6945189" cy="394502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rcRect t="3251"/>
          <a:stretch/>
        </p:blipFill>
        <p:spPr>
          <a:xfrm>
            <a:off x="7930650" y="2288032"/>
            <a:ext cx="3418607" cy="394502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937083" y="1050251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좌석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상영일정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TABLE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0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53411" y="26923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45" y="2530494"/>
            <a:ext cx="7010400" cy="2828925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916143" y="1222876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티켓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TABLE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5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53411" y="26923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60" y="2627899"/>
            <a:ext cx="6896100" cy="249555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953949" y="1492905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결제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TABLE</a:t>
            </a:r>
          </a:p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2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9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53411" y="26923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69433" y="958893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33" y="2250276"/>
            <a:ext cx="7488781" cy="35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6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53411" y="26923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37082" y="869602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rcRect r="17726"/>
          <a:stretch/>
        </p:blipFill>
        <p:spPr>
          <a:xfrm>
            <a:off x="937082" y="2245652"/>
            <a:ext cx="5180013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53411" y="26923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48062" y="748693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영화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58" y="2094929"/>
            <a:ext cx="7308927" cy="42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37082" y="590016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영화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rcRect b="1873"/>
          <a:stretch/>
        </p:blipFill>
        <p:spPr>
          <a:xfrm>
            <a:off x="937082" y="1675275"/>
            <a:ext cx="7753350" cy="48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4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42899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latinLnBrk="0">
              <a:lnSpc>
                <a:spcPct val="150000"/>
              </a:lnSpc>
              <a:defRPr/>
            </a:pPr>
            <a:endParaRPr lang="ko-KR" altLang="en-US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vl="0" algn="ctr" latinLnBrk="0">
              <a:lnSpc>
                <a:spcPct val="150000"/>
              </a:lnSpc>
              <a:defRPr/>
            </a:pPr>
            <a:endParaRPr lang="ko-KR" altLang="en-US" sz="9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2254"/>
            <a:ext cx="11439525" cy="369758"/>
            <a:chOff x="376237" y="492254"/>
            <a:chExt cx="11439525" cy="369758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543688" y="492254"/>
              <a:ext cx="379433" cy="239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2%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Google Shape;116;p15"/>
          <p:cNvSpPr txBox="1"/>
          <p:nvPr/>
        </p:nvSpPr>
        <p:spPr>
          <a:xfrm>
            <a:off x="1042199" y="942870"/>
            <a:ext cx="3262800" cy="83372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9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CONTENTS</a:t>
            </a:r>
            <a:endParaRPr sz="1900">
              <a:ln w="9525">
                <a:solidFill>
                  <a:schemeClr val="dk1"/>
                </a:solidFill>
              </a:ln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8" name="Google Shape;117;p15"/>
          <p:cNvGrpSpPr/>
          <p:nvPr/>
        </p:nvGrpSpPr>
        <p:grpSpPr>
          <a:xfrm>
            <a:off x="980604" y="2283569"/>
            <a:ext cx="4837119" cy="569538"/>
            <a:chOff x="762000" y="1764203"/>
            <a:chExt cx="4837119" cy="744299"/>
          </a:xfrm>
        </p:grpSpPr>
        <p:grpSp>
          <p:nvGrpSpPr>
            <p:cNvPr id="49" name="Google Shape;118;p15"/>
            <p:cNvGrpSpPr/>
            <p:nvPr/>
          </p:nvGrpSpPr>
          <p:grpSpPr>
            <a:xfrm>
              <a:off x="762000" y="1764203"/>
              <a:ext cx="558800" cy="744299"/>
              <a:chOff x="762000" y="1764203"/>
              <a:chExt cx="558800" cy="744299"/>
            </a:xfrm>
          </p:grpSpPr>
          <p:sp>
            <p:nvSpPr>
              <p:cNvPr id="50" name="Google Shape;119;p15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20;p15"/>
              <p:cNvSpPr txBox="1"/>
              <p:nvPr/>
            </p:nvSpPr>
            <p:spPr>
              <a:xfrm>
                <a:off x="833082" y="1764203"/>
                <a:ext cx="412200" cy="744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31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31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" name="Google Shape;121;p15"/>
            <p:cNvSpPr txBox="1"/>
            <p:nvPr/>
          </p:nvSpPr>
          <p:spPr>
            <a:xfrm>
              <a:off x="1539519" y="1833029"/>
              <a:ext cx="4059600" cy="65380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lt1"/>
              </a:solidFill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700" dirty="0" err="1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팀소개</a:t>
              </a:r>
              <a:r>
                <a:rPr lang="ko-KR" altLang="en-US" sz="2700" dirty="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lang="ko-KR" sz="2700" dirty="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·</a:t>
              </a:r>
              <a:r>
                <a:rPr lang="ko-KR" altLang="en-US" sz="2700" dirty="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역할</a:t>
              </a:r>
              <a:r>
                <a:rPr lang="ko-KR" sz="2700" dirty="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</a:p>
          </p:txBody>
        </p:sp>
      </p:grpSp>
      <p:grpSp>
        <p:nvGrpSpPr>
          <p:cNvPr id="53" name="Google Shape;127;p15"/>
          <p:cNvGrpSpPr/>
          <p:nvPr/>
        </p:nvGrpSpPr>
        <p:grpSpPr>
          <a:xfrm>
            <a:off x="980604" y="3878280"/>
            <a:ext cx="5209661" cy="607542"/>
            <a:chOff x="762000" y="1764203"/>
            <a:chExt cx="5209661" cy="793965"/>
          </a:xfrm>
        </p:grpSpPr>
        <p:grpSp>
          <p:nvGrpSpPr>
            <p:cNvPr id="54" name="Google Shape;128;p15"/>
            <p:cNvGrpSpPr/>
            <p:nvPr/>
          </p:nvGrpSpPr>
          <p:grpSpPr>
            <a:xfrm>
              <a:off x="762000" y="1764203"/>
              <a:ext cx="558800" cy="744300"/>
              <a:chOff x="762000" y="1764203"/>
              <a:chExt cx="558800" cy="744300"/>
            </a:xfrm>
          </p:grpSpPr>
          <p:sp>
            <p:nvSpPr>
              <p:cNvPr id="55" name="Google Shape;129;p15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30;p15"/>
              <p:cNvSpPr txBox="1"/>
              <p:nvPr/>
            </p:nvSpPr>
            <p:spPr>
              <a:xfrm>
                <a:off x="833081" y="1764196"/>
                <a:ext cx="412200" cy="72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31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31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131;p15"/>
            <p:cNvSpPr txBox="1"/>
            <p:nvPr/>
          </p:nvSpPr>
          <p:spPr>
            <a:xfrm>
              <a:off x="1564661" y="1894267"/>
              <a:ext cx="4407000" cy="6638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 sz="2700">
                <a:solidFill>
                  <a:srgbClr val="DDBC9A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58" name="Google Shape;132;p15"/>
          <p:cNvGrpSpPr/>
          <p:nvPr/>
        </p:nvGrpSpPr>
        <p:grpSpPr>
          <a:xfrm>
            <a:off x="980604" y="4675636"/>
            <a:ext cx="3356540" cy="607540"/>
            <a:chOff x="762000" y="1764203"/>
            <a:chExt cx="3356540" cy="793962"/>
          </a:xfrm>
        </p:grpSpPr>
        <p:grpSp>
          <p:nvGrpSpPr>
            <p:cNvPr id="59" name="Google Shape;133;p15"/>
            <p:cNvGrpSpPr/>
            <p:nvPr/>
          </p:nvGrpSpPr>
          <p:grpSpPr>
            <a:xfrm>
              <a:off x="762000" y="1764203"/>
              <a:ext cx="558800" cy="744300"/>
              <a:chOff x="762000" y="1764203"/>
              <a:chExt cx="558800" cy="744300"/>
            </a:xfrm>
          </p:grpSpPr>
          <p:sp>
            <p:nvSpPr>
              <p:cNvPr id="60" name="Google Shape;134;p15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35;p15"/>
              <p:cNvSpPr txBox="1"/>
              <p:nvPr/>
            </p:nvSpPr>
            <p:spPr>
              <a:xfrm>
                <a:off x="833082" y="1764201"/>
                <a:ext cx="412200" cy="744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31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31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" name="Google Shape;136;p15"/>
            <p:cNvSpPr txBox="1"/>
            <p:nvPr/>
          </p:nvSpPr>
          <p:spPr>
            <a:xfrm>
              <a:off x="1564640" y="1894264"/>
              <a:ext cx="2553900" cy="645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 sz="2700">
                <a:solidFill>
                  <a:srgbClr val="DDBC9A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63" name="Google Shape;137;p15"/>
          <p:cNvGrpSpPr/>
          <p:nvPr/>
        </p:nvGrpSpPr>
        <p:grpSpPr>
          <a:xfrm>
            <a:off x="980605" y="5473004"/>
            <a:ext cx="4520602" cy="563921"/>
            <a:chOff x="762000" y="1764202"/>
            <a:chExt cx="4520602" cy="736959"/>
          </a:xfrm>
        </p:grpSpPr>
        <p:grpSp>
          <p:nvGrpSpPr>
            <p:cNvPr id="64" name="Google Shape;138;p15"/>
            <p:cNvGrpSpPr/>
            <p:nvPr/>
          </p:nvGrpSpPr>
          <p:grpSpPr>
            <a:xfrm>
              <a:off x="762000" y="1764202"/>
              <a:ext cx="558900" cy="736959"/>
              <a:chOff x="762000" y="1764202"/>
              <a:chExt cx="558900" cy="736959"/>
            </a:xfrm>
          </p:grpSpPr>
          <p:sp>
            <p:nvSpPr>
              <p:cNvPr id="65" name="Google Shape;139;p15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40;p15"/>
              <p:cNvSpPr txBox="1"/>
              <p:nvPr/>
            </p:nvSpPr>
            <p:spPr>
              <a:xfrm>
                <a:off x="833081" y="1764202"/>
                <a:ext cx="412200" cy="736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31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endParaRPr sz="31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" name="Google Shape;141;p15"/>
            <p:cNvSpPr txBox="1"/>
            <p:nvPr/>
          </p:nvSpPr>
          <p:spPr>
            <a:xfrm>
              <a:off x="1611500" y="1812640"/>
              <a:ext cx="3671102" cy="6511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프로젝트 후기</a:t>
              </a:r>
            </a:p>
          </p:txBody>
        </p:sp>
      </p:grpSp>
      <p:grpSp>
        <p:nvGrpSpPr>
          <p:cNvPr id="68" name="Google Shape;142;p15"/>
          <p:cNvGrpSpPr/>
          <p:nvPr/>
        </p:nvGrpSpPr>
        <p:grpSpPr>
          <a:xfrm>
            <a:off x="972796" y="3131768"/>
            <a:ext cx="4768023" cy="565887"/>
            <a:chOff x="761998" y="1764200"/>
            <a:chExt cx="4768023" cy="739528"/>
          </a:xfrm>
        </p:grpSpPr>
        <p:grpSp>
          <p:nvGrpSpPr>
            <p:cNvPr id="69" name="Google Shape;143;p15"/>
            <p:cNvGrpSpPr/>
            <p:nvPr/>
          </p:nvGrpSpPr>
          <p:grpSpPr>
            <a:xfrm>
              <a:off x="761998" y="1764200"/>
              <a:ext cx="558900" cy="739528"/>
              <a:chOff x="762000" y="1764201"/>
              <a:chExt cx="558900" cy="739527"/>
            </a:xfrm>
          </p:grpSpPr>
          <p:sp>
            <p:nvSpPr>
              <p:cNvPr id="70" name="Google Shape;144;p15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45;p15"/>
              <p:cNvSpPr txBox="1"/>
              <p:nvPr/>
            </p:nvSpPr>
            <p:spPr>
              <a:xfrm>
                <a:off x="833073" y="1764201"/>
                <a:ext cx="412205" cy="739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altLang="ko-KR" sz="31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</a:p>
            </p:txBody>
          </p:sp>
        </p:grpSp>
        <p:sp>
          <p:nvSpPr>
            <p:cNvPr id="72" name="Google Shape;146;p15"/>
            <p:cNvSpPr txBox="1"/>
            <p:nvPr/>
          </p:nvSpPr>
          <p:spPr>
            <a:xfrm>
              <a:off x="1572434" y="1825540"/>
              <a:ext cx="3957588" cy="6541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개발환경 </a:t>
              </a:r>
              <a:endParaRPr lang="ko-KR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cxnSp>
        <p:nvCxnSpPr>
          <p:cNvPr id="99" name="Google Shape;115;p15"/>
          <p:cNvCxnSpPr/>
          <p:nvPr/>
        </p:nvCxnSpPr>
        <p:spPr>
          <a:xfrm flipV="1">
            <a:off x="1004028" y="1929983"/>
            <a:ext cx="6196715" cy="1786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</a:ln>
        </p:spPr>
      </p:cxnSp>
      <p:pic>
        <p:nvPicPr>
          <p:cNvPr id="100" name="Google Shape;114;p15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7190593" y="890041"/>
            <a:ext cx="4603229" cy="59679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41;p15"/>
          <p:cNvSpPr txBox="1"/>
          <p:nvPr/>
        </p:nvSpPr>
        <p:spPr>
          <a:xfrm>
            <a:off x="1830105" y="4744949"/>
            <a:ext cx="3671101" cy="49952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</a:t>
            </a:r>
          </a:p>
        </p:txBody>
      </p:sp>
      <p:sp>
        <p:nvSpPr>
          <p:cNvPr id="102" name="Google Shape;141;p15"/>
          <p:cNvSpPr txBox="1"/>
          <p:nvPr/>
        </p:nvSpPr>
        <p:spPr>
          <a:xfrm>
            <a:off x="1791068" y="3964211"/>
            <a:ext cx="3671101" cy="4968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 개요 </a:t>
            </a: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10594" y="473190"/>
            <a:ext cx="548640" cy="259080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62966" y="495789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결제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60" y="1630782"/>
            <a:ext cx="6601883" cy="50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0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862966" y="495789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결제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66" y="1593323"/>
            <a:ext cx="69342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09625" y="570885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상영일정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808767"/>
            <a:ext cx="66103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7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809625" y="388634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상영일정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SERVICE 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592736"/>
            <a:ext cx="71437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37083" y="718906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좌석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1928283"/>
            <a:ext cx="56864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937083" y="916687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좌석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2081740"/>
            <a:ext cx="53054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7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37083" y="916687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간식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2167996"/>
            <a:ext cx="63531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937083" y="916687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간식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2220913"/>
            <a:ext cx="5466336" cy="28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1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37083" y="916687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간식주문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50" y="2349500"/>
            <a:ext cx="5829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937083" y="916687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간식주문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2373311"/>
            <a:ext cx="6494707" cy="24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3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61390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9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521999" y="495789"/>
              <a:ext cx="437466" cy="235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3</a:t>
              </a:r>
              <a:r>
                <a:rPr lang="ko-KR" altLang="en-US" sz="1000" kern="0">
                  <a:solidFill>
                    <a:prstClr val="black"/>
                  </a:solidFill>
                </a:rPr>
                <a:t> </a:t>
              </a:r>
              <a:r>
                <a:rPr lang="en-US" altLang="ko-KR" sz="1000" kern="0">
                  <a:solidFill>
                    <a:prstClr val="black"/>
                  </a:solidFill>
                </a:rPr>
                <a:t>%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Google Shape;99;p14"/>
          <p:cNvSpPr/>
          <p:nvPr/>
        </p:nvSpPr>
        <p:spPr>
          <a:xfrm>
            <a:off x="4555800" y="1908075"/>
            <a:ext cx="6669000" cy="92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티켓 코드 작성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,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MainUI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작성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DB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설계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,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결제 코드 작성</a:t>
            </a:r>
          </a:p>
        </p:txBody>
      </p:sp>
      <p:sp>
        <p:nvSpPr>
          <p:cNvPr id="48" name="Google Shape;98;p14"/>
          <p:cNvSpPr/>
          <p:nvPr/>
        </p:nvSpPr>
        <p:spPr>
          <a:xfrm>
            <a:off x="998528" y="1908075"/>
            <a:ext cx="2915100" cy="92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황정현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이성준</a:t>
            </a:r>
          </a:p>
        </p:txBody>
      </p:sp>
      <p:sp>
        <p:nvSpPr>
          <p:cNvPr id="49" name="Google Shape;102;p14"/>
          <p:cNvSpPr/>
          <p:nvPr/>
        </p:nvSpPr>
        <p:spPr>
          <a:xfrm>
            <a:off x="991524" y="3266595"/>
            <a:ext cx="2915100" cy="9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안찬웅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김준환</a:t>
            </a:r>
          </a:p>
        </p:txBody>
      </p:sp>
      <p:sp>
        <p:nvSpPr>
          <p:cNvPr id="50" name="Google Shape;103;p14"/>
          <p:cNvSpPr/>
          <p:nvPr/>
        </p:nvSpPr>
        <p:spPr>
          <a:xfrm>
            <a:off x="4555800" y="3301619"/>
            <a:ext cx="6669000" cy="9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간식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,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간식주문 코드작성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,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PPT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작성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상영관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,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좌석 코드 작성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,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PPT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작성</a:t>
            </a:r>
          </a:p>
        </p:txBody>
      </p:sp>
      <p:sp>
        <p:nvSpPr>
          <p:cNvPr id="51" name="Google Shape;108;p14"/>
          <p:cNvSpPr txBox="1"/>
          <p:nvPr/>
        </p:nvSpPr>
        <p:spPr>
          <a:xfrm>
            <a:off x="742150" y="4945997"/>
            <a:ext cx="3483300" cy="446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300" b="1">
                <a:solidFill>
                  <a:srgbClr val="5F5F5F"/>
                </a:solidFill>
              </a:rPr>
              <a:t>COMPLEMENTOR</a:t>
            </a:r>
            <a:endParaRPr sz="2300" b="1">
              <a:solidFill>
                <a:srgbClr val="5F5F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06;p14"/>
          <p:cNvSpPr/>
          <p:nvPr/>
        </p:nvSpPr>
        <p:spPr>
          <a:xfrm>
            <a:off x="977516" y="4723165"/>
            <a:ext cx="2915100" cy="92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박수현</a:t>
            </a:r>
            <a:endParaRPr lang="en-US" altLang="ko-KR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김희주</a:t>
            </a:r>
            <a:endParaRPr lang="ko-KR" alt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07;p14"/>
          <p:cNvSpPr/>
          <p:nvPr/>
        </p:nvSpPr>
        <p:spPr>
          <a:xfrm>
            <a:off x="4562804" y="4730182"/>
            <a:ext cx="6669000" cy="92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회원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코드 작성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,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발표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영화</a:t>
            </a:r>
            <a:r>
              <a:rPr lang="en-US" altLang="ko-KR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,</a:t>
            </a:r>
            <a:r>
              <a:rPr lang="ko-KR" altLang="en-US" sz="1800" b="1">
                <a:solidFill>
                  <a:schemeClr val="lt1"/>
                </a:solidFill>
                <a:latin typeface="돋움"/>
                <a:ea typeface="돋움"/>
                <a:cs typeface="돋움"/>
                <a:sym typeface="돋움"/>
              </a:rPr>
              <a:t> 상영일정 코드 작성</a:t>
            </a:r>
          </a:p>
        </p:txBody>
      </p:sp>
      <p:sp>
        <p:nvSpPr>
          <p:cNvPr id="54" name="Google Shape;116;p15"/>
          <p:cNvSpPr txBox="1"/>
          <p:nvPr/>
        </p:nvSpPr>
        <p:spPr>
          <a:xfrm>
            <a:off x="4692621" y="958483"/>
            <a:ext cx="2806758" cy="62339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팀소개 </a:t>
            </a:r>
            <a:r>
              <a:rPr lang="ko-KR" sz="3500">
                <a:solidFill>
                  <a:schemeClr val="dk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Do Hyeon"/>
                <a:ea typeface="Do Hyeon"/>
                <a:cs typeface="Do Hyeon"/>
                <a:sym typeface="Do Hyeon"/>
              </a:rPr>
              <a:t>·</a:t>
            </a:r>
            <a:r>
              <a:rPr lang="ko-KR" altLang="en-US" sz="35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 역할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57440" y="480997"/>
            <a:ext cx="54864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7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37083" y="916687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상영관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2253720"/>
            <a:ext cx="60293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0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937083" y="916687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상영관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2128309"/>
            <a:ext cx="63722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937083" y="916687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티켓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2396595"/>
            <a:ext cx="67056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37083" y="916687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티켓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INTERFACE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2436283"/>
            <a:ext cx="6460019" cy="22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2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37083" y="916687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 다이어그램</a:t>
            </a: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1978"/>
            <a:ext cx="12192000" cy="26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1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양쪽 모서리가 둥근 사각형 22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26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43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37082" y="636138"/>
            <a:ext cx="4346819" cy="946755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SNACK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부분 클래스 다이어그램</a:t>
            </a:r>
            <a:endParaRPr lang="en-US" altLang="ko-KR" sz="15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5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87" y="1337741"/>
            <a:ext cx="5835082" cy="55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7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34765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155954" y="1175057"/>
            <a:ext cx="4041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회원가입</a:t>
            </a:r>
            <a:endParaRPr lang="en-US" altLang="ko-KR" sz="1400" b="1" dirty="0">
              <a:solidFill>
                <a:srgbClr val="37C56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13" y="2022818"/>
            <a:ext cx="2660028" cy="21708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64" y="4314828"/>
            <a:ext cx="2659277" cy="23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2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337089" y="312737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586119" y="1608794"/>
            <a:ext cx="404196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로그아웃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(</a:t>
            </a:r>
            <a:r>
              <a:rPr lang="ko-KR" altLang="en-US" sz="1600" b="1" dirty="0" err="1" smtClean="0">
                <a:solidFill>
                  <a:srgbClr val="37C56E"/>
                </a:solidFill>
              </a:rPr>
              <a:t>메인메뉴로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 이동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37C56E"/>
              </a:solidFill>
            </a:endParaRPr>
          </a:p>
        </p:txBody>
      </p:sp>
      <p:sp>
        <p:nvSpPr>
          <p:cNvPr id="4" name="AutoShape 2" descr="http://mm.jaen.kr/api/v4/files/zsc63yuc63yd5rfwysrec1ezww/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http://mm.jaen.kr/api/v4/files/zsc63yuc63yd5rfwysrec1ezww/previe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8" descr="http://mm.jaen.kr/api/v4/files/zsc63yuc63yd5rfwysrec1ezww/preview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2" y="2397095"/>
            <a:ext cx="4283581" cy="1138674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06" y="3807549"/>
            <a:ext cx="7570609" cy="9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376235" y="413786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586119" y="1608794"/>
            <a:ext cx="4041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영화 관리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-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영화목록</a:t>
            </a:r>
            <a:endParaRPr lang="en-US" altLang="ko-KR" sz="1400" b="1" dirty="0">
              <a:solidFill>
                <a:srgbClr val="37C56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72" y="2412708"/>
            <a:ext cx="7655542" cy="263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376235" y="413786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586118" y="1608794"/>
            <a:ext cx="4548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상영일정관리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-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상영일정등록</a:t>
            </a:r>
            <a:endParaRPr lang="en-US" altLang="ko-KR" sz="1400" b="1" dirty="0">
              <a:solidFill>
                <a:srgbClr val="37C56E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18" y="2198273"/>
            <a:ext cx="9398901" cy="18936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118" y="4272068"/>
            <a:ext cx="6612292" cy="23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85761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</a:rPr>
                <a:t>16:00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34336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</a:rPr>
                <a:t>1</a:t>
              </a:r>
              <a:r>
                <a:rPr lang="ko-KR" altLang="en-US" sz="800" kern="0" dirty="0" smtClean="0">
                  <a:solidFill>
                    <a:prstClr val="black"/>
                  </a:solidFill>
                </a:rPr>
                <a:t>조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사각형: 둥근 모서리 31"/>
          <p:cNvSpPr/>
          <p:nvPr/>
        </p:nvSpPr>
        <p:spPr>
          <a:xfrm flipH="1">
            <a:off x="2987897" y="5236281"/>
            <a:ext cx="1308445" cy="46107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JAVA</a:t>
            </a:r>
          </a:p>
        </p:txBody>
      </p:sp>
      <p:pic>
        <p:nvPicPr>
          <p:cNvPr id="6" name="그림 5" descr="블랙, 어둠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16327" y="1299098"/>
            <a:ext cx="3651584" cy="3651584"/>
          </a:xfrm>
          <a:prstGeom prst="rect">
            <a:avLst/>
          </a:prstGeom>
        </p:spPr>
      </p:pic>
      <p:pic>
        <p:nvPicPr>
          <p:cNvPr id="8" name="그림 7" descr="텍스트, 폰트, 그래픽, 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546" y="1050251"/>
            <a:ext cx="4186030" cy="4186030"/>
          </a:xfrm>
          <a:prstGeom prst="rect">
            <a:avLst/>
          </a:prstGeom>
        </p:spPr>
      </p:pic>
      <p:sp>
        <p:nvSpPr>
          <p:cNvPr id="9" name="사각형: 둥근 모서리 31"/>
          <p:cNvSpPr/>
          <p:nvPr/>
        </p:nvSpPr>
        <p:spPr>
          <a:xfrm flipH="1">
            <a:off x="8082338" y="5193984"/>
            <a:ext cx="1308445" cy="46107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ORACLE</a:t>
            </a:r>
          </a:p>
        </p:txBody>
      </p:sp>
      <p:sp>
        <p:nvSpPr>
          <p:cNvPr id="63" name="Google Shape;116;p15"/>
          <p:cNvSpPr txBox="1"/>
          <p:nvPr/>
        </p:nvSpPr>
        <p:spPr>
          <a:xfrm>
            <a:off x="5050482" y="930467"/>
            <a:ext cx="4207494" cy="62339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개발환경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0474324" y="495789"/>
            <a:ext cx="513716" cy="235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ko-KR" altLang="en-US" sz="10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4%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37623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586118" y="1608794"/>
            <a:ext cx="4548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>
                <a:solidFill>
                  <a:srgbClr val="37C56E"/>
                </a:solidFill>
              </a:rPr>
              <a:t>상영일정관리</a:t>
            </a:r>
            <a:r>
              <a:rPr lang="en-US" altLang="ko-KR" sz="1600" b="1" dirty="0">
                <a:solidFill>
                  <a:srgbClr val="37C56E"/>
                </a:solidFill>
              </a:rPr>
              <a:t>-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상영일정수정</a:t>
            </a:r>
            <a:endParaRPr lang="en-US" altLang="ko-KR" sz="1400" b="1" dirty="0">
              <a:solidFill>
                <a:srgbClr val="37C56E"/>
              </a:solidFill>
            </a:endParaRPr>
          </a:p>
        </p:txBody>
      </p:sp>
      <p:sp>
        <p:nvSpPr>
          <p:cNvPr id="2" name="AutoShape 2" descr="http://mm.jaen.kr/api/v4/files/udnjs1q5difyiryhjct38huxgr/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2179427"/>
            <a:ext cx="6811243" cy="41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3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37623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586118" y="1608794"/>
            <a:ext cx="4548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>
                <a:solidFill>
                  <a:srgbClr val="37C56E"/>
                </a:solidFill>
              </a:rPr>
              <a:t>상영일정관리</a:t>
            </a:r>
            <a:r>
              <a:rPr lang="en-US" altLang="ko-KR" sz="1600" b="1" dirty="0">
                <a:solidFill>
                  <a:srgbClr val="37C56E"/>
                </a:solidFill>
              </a:rPr>
              <a:t>-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상영일정삭제</a:t>
            </a:r>
            <a:endParaRPr lang="en-US" altLang="ko-KR" sz="1400" b="1" dirty="0">
              <a:solidFill>
                <a:srgbClr val="37C56E"/>
              </a:solidFill>
            </a:endParaRPr>
          </a:p>
        </p:txBody>
      </p:sp>
      <p:sp>
        <p:nvSpPr>
          <p:cNvPr id="2" name="AutoShape 2" descr="http://mm.jaen.kr/api/v4/files/udnjs1q5difyiryhjct38huxgr/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870" y="2190434"/>
            <a:ext cx="7501012" cy="350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5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37623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586118" y="1608794"/>
            <a:ext cx="4548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영화예매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-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상영일정</a:t>
            </a:r>
            <a:endParaRPr lang="en-US" altLang="ko-KR" sz="1400" b="1" dirty="0">
              <a:solidFill>
                <a:srgbClr val="37C56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55" y="2323716"/>
            <a:ext cx="6544588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37623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586118" y="1608794"/>
            <a:ext cx="4548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영화예매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-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상영관 좌석선택</a:t>
            </a:r>
            <a:endParaRPr lang="en-US" altLang="ko-KR" sz="1400" b="1" dirty="0">
              <a:solidFill>
                <a:srgbClr val="37C56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02" y="2070459"/>
            <a:ext cx="2871916" cy="37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1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414818" y="28298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586118" y="1608794"/>
            <a:ext cx="4548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간식구매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-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인기메뉴</a:t>
            </a:r>
            <a:endParaRPr lang="en-US" altLang="ko-KR" sz="1400" b="1" dirty="0">
              <a:solidFill>
                <a:srgbClr val="37C56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68" y="2405173"/>
            <a:ext cx="5753506" cy="13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414818" y="28298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586118" y="1608794"/>
            <a:ext cx="4548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간식구매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-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팝콘메뉴선택</a:t>
            </a:r>
            <a:endParaRPr lang="en-US" altLang="ko-KR" sz="1400" b="1" dirty="0">
              <a:solidFill>
                <a:srgbClr val="37C56E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34" y="2574585"/>
            <a:ext cx="5527321" cy="28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414818" y="28298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586118" y="1608794"/>
            <a:ext cx="4548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간식구매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-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음료메뉴선택</a:t>
            </a:r>
            <a:endParaRPr lang="en-US" altLang="ko-KR" sz="1400" b="1" dirty="0">
              <a:solidFill>
                <a:srgbClr val="37C56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68" y="2558479"/>
            <a:ext cx="5354693" cy="2534381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10474324" y="495789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kern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46</a:t>
            </a:r>
            <a:r>
              <a:rPr kumimoji="0" lang="en-US" altLang="ko-KR" sz="1000" b="0" i="0" u="none" strike="noStrike" kern="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%</a:t>
            </a:r>
            <a:endParaRPr kumimoji="0" lang="en-US" altLang="ko-KR" sz="1000" b="0" i="0" u="none" strike="noStrike" kern="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8488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2876550" y="3260941"/>
            <a:ext cx="5664650" cy="536438"/>
          </a:xfrm>
          <a:prstGeom prst="rect">
            <a:avLst/>
          </a:prstGeom>
          <a:solidFill>
            <a:srgbClr val="E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3036"/>
              </p:ext>
            </p:extLst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CNTENTS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1950784" y="3535769"/>
            <a:ext cx="8400417" cy="271780"/>
            <a:chOff x="1930399" y="5395468"/>
            <a:chExt cx="8400417" cy="271780"/>
          </a:xfrm>
        </p:grpSpPr>
        <p:sp>
          <p:nvSpPr>
            <p:cNvPr id="44" name="TextBox 43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3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4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5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6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7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8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9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10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prstClr val="black"/>
                  </a:solidFill>
                </a:rPr>
                <a:t>11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양쪽 모서리가 둥근 사각형 79"/>
          <p:cNvSpPr/>
          <p:nvPr/>
        </p:nvSpPr>
        <p:spPr>
          <a:xfrm>
            <a:off x="414818" y="28298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82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1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88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586118" y="1608794"/>
            <a:ext cx="4548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37C56E"/>
                </a:solidFill>
              </a:rPr>
              <a:t>주요기능 소개</a:t>
            </a:r>
            <a:r>
              <a:rPr lang="en-US" altLang="ko-KR" sz="1600" b="1" dirty="0" smtClean="0">
                <a:solidFill>
                  <a:srgbClr val="37C56E"/>
                </a:solidFill>
              </a:rPr>
              <a:t>/ </a:t>
            </a:r>
            <a:r>
              <a:rPr lang="ko-KR" altLang="en-US" sz="1600" b="1" dirty="0" smtClean="0">
                <a:solidFill>
                  <a:srgbClr val="37C56E"/>
                </a:solidFill>
              </a:rPr>
              <a:t>결제</a:t>
            </a:r>
            <a:endParaRPr lang="en-US" altLang="ko-KR" sz="1400" b="1" dirty="0">
              <a:solidFill>
                <a:srgbClr val="37C56E"/>
              </a:solidFill>
            </a:endParaRPr>
          </a:p>
        </p:txBody>
      </p:sp>
      <p:sp>
        <p:nvSpPr>
          <p:cNvPr id="3" name="AutoShape 2" descr="http://mm.jaen.kr/api/v4/files/qxnsmdq7jjdhux43yefxgh6b8e/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25" y="2426968"/>
            <a:ext cx="5505589" cy="3533993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10474324" y="495789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kern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47</a:t>
            </a:r>
            <a:r>
              <a:rPr kumimoji="0" lang="en-US" altLang="ko-KR" sz="1000" b="0" i="0" u="none" strike="noStrike" kern="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%</a:t>
            </a:r>
            <a:endParaRPr kumimoji="0" lang="en-US" altLang="ko-KR" sz="1000" b="0" i="0" u="none" strike="noStrike" kern="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7348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4877018" y="1624017"/>
            <a:ext cx="5651328" cy="1177746"/>
            <a:chOff x="4877018" y="1624017"/>
            <a:chExt cx="5651328" cy="1177746"/>
          </a:xfrm>
        </p:grpSpPr>
        <p:sp>
          <p:nvSpPr>
            <p:cNvPr id="2" name="타원 1"/>
            <p:cNvSpPr/>
            <p:nvPr/>
          </p:nvSpPr>
          <p:spPr>
            <a:xfrm>
              <a:off x="4877018" y="1624017"/>
              <a:ext cx="1095400" cy="1095400"/>
            </a:xfrm>
            <a:prstGeom prst="ellipse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" name="직사각형 2"/>
            <p:cNvSpPr/>
            <p:nvPr/>
          </p:nvSpPr>
          <p:spPr>
            <a:xfrm>
              <a:off x="6181527" y="1644367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" name="TextBox 3"/>
            <p:cNvSpPr txBox="1"/>
            <p:nvPr/>
          </p:nvSpPr>
          <p:spPr>
            <a:xfrm>
              <a:off x="6126380" y="1855008"/>
              <a:ext cx="4346819" cy="94675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4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이성준</a:t>
              </a:r>
            </a:p>
            <a:p>
              <a:pPr fontAlgn="t"/>
              <a:r>
                <a:rPr lang="ko-KR" altLang="en-US" sz="1400" dirty="0" smtClean="0">
                  <a:solidFill>
                    <a:srgbClr val="3D3C40"/>
                  </a:solidFill>
                  <a:latin typeface="Open Sans"/>
                </a:rPr>
                <a:t>프로젝트를 </a:t>
              </a:r>
              <a:r>
                <a:rPr lang="ko-KR" altLang="en-US" sz="1400" dirty="0">
                  <a:solidFill>
                    <a:srgbClr val="3D3C40"/>
                  </a:solidFill>
                  <a:latin typeface="Open Sans"/>
                </a:rPr>
                <a:t>할 때</a:t>
              </a:r>
              <a:r>
                <a:rPr lang="en-US" altLang="ko-KR" sz="1400" dirty="0">
                  <a:solidFill>
                    <a:srgbClr val="3D3C40"/>
                  </a:solidFill>
                  <a:latin typeface="Open Sans"/>
                </a:rPr>
                <a:t>, </a:t>
              </a:r>
              <a:r>
                <a:rPr lang="ko-KR" altLang="en-US" sz="1400" dirty="0">
                  <a:solidFill>
                    <a:srgbClr val="3D3C40"/>
                  </a:solidFill>
                  <a:latin typeface="Open Sans"/>
                </a:rPr>
                <a:t>설계가 중요하다는 것을 배웠습니다</a:t>
              </a:r>
              <a:r>
                <a:rPr lang="en-US" altLang="ko-KR" sz="1400" dirty="0">
                  <a:solidFill>
                    <a:srgbClr val="3D3C40"/>
                  </a:solidFill>
                  <a:latin typeface="Open Sans"/>
                </a:rPr>
                <a:t>. </a:t>
              </a:r>
            </a:p>
            <a:p>
              <a:r>
                <a:rPr lang="en-US" altLang="ko-KR" sz="1400" dirty="0">
                  <a:solidFill>
                    <a:srgbClr val="3D3C40"/>
                  </a:solidFill>
                  <a:latin typeface="Open Sans"/>
                </a:rPr>
                <a:t/>
              </a:r>
              <a:br>
                <a:rPr lang="en-US" altLang="ko-KR" sz="1400" dirty="0">
                  <a:solidFill>
                    <a:srgbClr val="3D3C40"/>
                  </a:solidFill>
                  <a:latin typeface="Open Sans"/>
                </a:rPr>
              </a:br>
              <a:endParaRPr lang="ko-KR" altLang="en-US" sz="14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4770040" y="2693473"/>
            <a:ext cx="5817921" cy="1842712"/>
            <a:chOff x="4770040" y="2693473"/>
            <a:chExt cx="5817921" cy="1842712"/>
          </a:xfrm>
        </p:grpSpPr>
        <p:sp>
          <p:nvSpPr>
            <p:cNvPr id="6" name="타원 5"/>
            <p:cNvSpPr/>
            <p:nvPr/>
          </p:nvSpPr>
          <p:spPr>
            <a:xfrm>
              <a:off x="4877018" y="3191561"/>
              <a:ext cx="1095400" cy="1095400"/>
            </a:xfrm>
            <a:prstGeom prst="ellipse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7" name="직사각형 6"/>
            <p:cNvSpPr/>
            <p:nvPr/>
          </p:nvSpPr>
          <p:spPr>
            <a:xfrm>
              <a:off x="6181527" y="3211911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/>
            <p:cNvSpPr txBox="1"/>
            <p:nvPr/>
          </p:nvSpPr>
          <p:spPr>
            <a:xfrm>
              <a:off x="6181527" y="3211911"/>
              <a:ext cx="4346819" cy="94675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4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황정현</a:t>
              </a: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를 활용한 프로젝트에서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OOP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설계의 구조를 알 수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있었습니다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14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4877018" y="4830317"/>
            <a:ext cx="5651328" cy="1095400"/>
            <a:chOff x="4877018" y="4830317"/>
            <a:chExt cx="5651328" cy="1095400"/>
          </a:xfrm>
        </p:grpSpPr>
        <p:sp>
          <p:nvSpPr>
            <p:cNvPr id="9" name="타원 8"/>
            <p:cNvSpPr/>
            <p:nvPr/>
          </p:nvSpPr>
          <p:spPr>
            <a:xfrm>
              <a:off x="4877018" y="4830317"/>
              <a:ext cx="1095400" cy="1095400"/>
            </a:xfrm>
            <a:prstGeom prst="ellipse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" name="직사각형 9"/>
            <p:cNvSpPr/>
            <p:nvPr/>
          </p:nvSpPr>
          <p:spPr>
            <a:xfrm>
              <a:off x="6181527" y="4850667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6126380" y="4978962"/>
              <a:ext cx="4346819" cy="94675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안찬웅</a:t>
              </a:r>
              <a:r>
                <a:rPr lang="ko-KR" altLang="en-US" sz="12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ko-KR" sz="1200" b="1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CRUD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구조에 대해 깊이 알 수 있었고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협업의 중요성을 느낄 수 있었습니다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en-US" altLang="ko-KR" sz="12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470155" y="1731769"/>
            <a:ext cx="2175185" cy="4134387"/>
            <a:chOff x="1045999" y="425890"/>
            <a:chExt cx="3149600" cy="5986462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>
            <a:xfrm>
              <a:off x="1045999" y="425890"/>
              <a:ext cx="3149600" cy="5986462"/>
              <a:chOff x="1080" y="1117"/>
              <a:chExt cx="1984" cy="3771"/>
            </a:xfrm>
            <a:solidFill>
              <a:srgbClr val="E8EFF7"/>
            </a:solidFill>
          </p:grpSpPr>
          <p:sp>
            <p:nvSpPr>
              <p:cNvPr id="14" name="Freeform 5"/>
              <p:cNvSpPr/>
              <p:nvPr/>
            </p:nvSpPr>
            <p:spPr>
              <a:xfrm>
                <a:off x="3000" y="2362"/>
                <a:ext cx="64" cy="385"/>
              </a:xfrm>
              <a:custGeom>
                <a:avLst/>
                <a:gdLst>
                  <a:gd name="T0" fmla="*/ 0 w 384"/>
                  <a:gd name="T1" fmla="*/ 0 h 1155"/>
                  <a:gd name="T2" fmla="*/ 0 w 384"/>
                  <a:gd name="T3" fmla="*/ 1155 h 1155"/>
                  <a:gd name="T4" fmla="*/ 196 w 384"/>
                  <a:gd name="T5" fmla="*/ 1155 h 1155"/>
                  <a:gd name="T6" fmla="*/ 216 w 384"/>
                  <a:gd name="T7" fmla="*/ 1155 h 1155"/>
                  <a:gd name="T8" fmla="*/ 255 w 384"/>
                  <a:gd name="T9" fmla="*/ 1148 h 1155"/>
                  <a:gd name="T10" fmla="*/ 289 w 384"/>
                  <a:gd name="T11" fmla="*/ 1135 h 1155"/>
                  <a:gd name="T12" fmla="*/ 320 w 384"/>
                  <a:gd name="T13" fmla="*/ 1115 h 1155"/>
                  <a:gd name="T14" fmla="*/ 344 w 384"/>
                  <a:gd name="T15" fmla="*/ 1090 h 1155"/>
                  <a:gd name="T16" fmla="*/ 363 w 384"/>
                  <a:gd name="T17" fmla="*/ 1060 h 1155"/>
                  <a:gd name="T18" fmla="*/ 376 w 384"/>
                  <a:gd name="T19" fmla="*/ 1025 h 1155"/>
                  <a:gd name="T20" fmla="*/ 383 w 384"/>
                  <a:gd name="T21" fmla="*/ 988 h 1155"/>
                  <a:gd name="T22" fmla="*/ 384 w 384"/>
                  <a:gd name="T23" fmla="*/ 966 h 1155"/>
                  <a:gd name="T24" fmla="*/ 384 w 384"/>
                  <a:gd name="T25" fmla="*/ 189 h 1155"/>
                  <a:gd name="T26" fmla="*/ 383 w 384"/>
                  <a:gd name="T27" fmla="*/ 168 h 1155"/>
                  <a:gd name="T28" fmla="*/ 376 w 384"/>
                  <a:gd name="T29" fmla="*/ 130 h 1155"/>
                  <a:gd name="T30" fmla="*/ 363 w 384"/>
                  <a:gd name="T31" fmla="*/ 95 h 1155"/>
                  <a:gd name="T32" fmla="*/ 344 w 384"/>
                  <a:gd name="T33" fmla="*/ 65 h 1155"/>
                  <a:gd name="T34" fmla="*/ 320 w 384"/>
                  <a:gd name="T35" fmla="*/ 40 h 1155"/>
                  <a:gd name="T36" fmla="*/ 289 w 384"/>
                  <a:gd name="T37" fmla="*/ 22 h 1155"/>
                  <a:gd name="T38" fmla="*/ 255 w 384"/>
                  <a:gd name="T39" fmla="*/ 9 h 1155"/>
                  <a:gd name="T40" fmla="*/ 216 w 384"/>
                  <a:gd name="T41" fmla="*/ 1 h 1155"/>
                  <a:gd name="T42" fmla="*/ 196 w 384"/>
                  <a:gd name="T43" fmla="*/ 0 h 1155"/>
                  <a:gd name="T44" fmla="*/ 0 w 384"/>
                  <a:gd name="T45" fmla="*/ 0 h 1155"/>
                  <a:gd name="T46" fmla="*/ 0 w 384"/>
                  <a:gd name="T47" fmla="*/ 0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4" h="1155">
                    <a:moveTo>
                      <a:pt x="0" y="0"/>
                    </a:moveTo>
                    <a:lnTo>
                      <a:pt x="0" y="1155"/>
                    </a:lnTo>
                    <a:lnTo>
                      <a:pt x="196" y="1155"/>
                    </a:lnTo>
                    <a:lnTo>
                      <a:pt x="216" y="1155"/>
                    </a:lnTo>
                    <a:lnTo>
                      <a:pt x="255" y="1148"/>
                    </a:lnTo>
                    <a:lnTo>
                      <a:pt x="289" y="1135"/>
                    </a:lnTo>
                    <a:lnTo>
                      <a:pt x="320" y="1115"/>
                    </a:lnTo>
                    <a:lnTo>
                      <a:pt x="344" y="1090"/>
                    </a:lnTo>
                    <a:lnTo>
                      <a:pt x="363" y="1060"/>
                    </a:lnTo>
                    <a:lnTo>
                      <a:pt x="376" y="1025"/>
                    </a:lnTo>
                    <a:lnTo>
                      <a:pt x="383" y="988"/>
                    </a:lnTo>
                    <a:lnTo>
                      <a:pt x="384" y="966"/>
                    </a:lnTo>
                    <a:lnTo>
                      <a:pt x="384" y="189"/>
                    </a:lnTo>
                    <a:lnTo>
                      <a:pt x="383" y="168"/>
                    </a:lnTo>
                    <a:lnTo>
                      <a:pt x="376" y="130"/>
                    </a:lnTo>
                    <a:lnTo>
                      <a:pt x="363" y="95"/>
                    </a:lnTo>
                    <a:lnTo>
                      <a:pt x="344" y="65"/>
                    </a:lnTo>
                    <a:lnTo>
                      <a:pt x="320" y="40"/>
                    </a:lnTo>
                    <a:lnTo>
                      <a:pt x="289" y="22"/>
                    </a:lnTo>
                    <a:lnTo>
                      <a:pt x="255" y="9"/>
                    </a:lnTo>
                    <a:lnTo>
                      <a:pt x="216" y="1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7"/>
              <p:cNvSpPr/>
              <p:nvPr/>
            </p:nvSpPr>
            <p:spPr>
              <a:xfrm>
                <a:off x="2963" y="3003"/>
                <a:ext cx="101" cy="640"/>
              </a:xfrm>
              <a:custGeom>
                <a:avLst/>
                <a:gdLst>
                  <a:gd name="T0" fmla="*/ 0 w 302"/>
                  <a:gd name="T1" fmla="*/ 1920 h 1920"/>
                  <a:gd name="T2" fmla="*/ 114 w 302"/>
                  <a:gd name="T3" fmla="*/ 1920 h 1920"/>
                  <a:gd name="T4" fmla="*/ 135 w 302"/>
                  <a:gd name="T5" fmla="*/ 1920 h 1920"/>
                  <a:gd name="T6" fmla="*/ 174 w 302"/>
                  <a:gd name="T7" fmla="*/ 1913 h 1920"/>
                  <a:gd name="T8" fmla="*/ 209 w 302"/>
                  <a:gd name="T9" fmla="*/ 1900 h 1920"/>
                  <a:gd name="T10" fmla="*/ 238 w 302"/>
                  <a:gd name="T11" fmla="*/ 1880 h 1920"/>
                  <a:gd name="T12" fmla="*/ 264 w 302"/>
                  <a:gd name="T13" fmla="*/ 1855 h 1920"/>
                  <a:gd name="T14" fmla="*/ 282 w 302"/>
                  <a:gd name="T15" fmla="*/ 1825 h 1920"/>
                  <a:gd name="T16" fmla="*/ 295 w 302"/>
                  <a:gd name="T17" fmla="*/ 1790 h 1920"/>
                  <a:gd name="T18" fmla="*/ 302 w 302"/>
                  <a:gd name="T19" fmla="*/ 1753 h 1920"/>
                  <a:gd name="T20" fmla="*/ 302 w 302"/>
                  <a:gd name="T21" fmla="*/ 1731 h 1920"/>
                  <a:gd name="T22" fmla="*/ 302 w 302"/>
                  <a:gd name="T23" fmla="*/ 189 h 1920"/>
                  <a:gd name="T24" fmla="*/ 302 w 302"/>
                  <a:gd name="T25" fmla="*/ 167 h 1920"/>
                  <a:gd name="T26" fmla="*/ 295 w 302"/>
                  <a:gd name="T27" fmla="*/ 128 h 1920"/>
                  <a:gd name="T28" fmla="*/ 282 w 302"/>
                  <a:gd name="T29" fmla="*/ 94 h 1920"/>
                  <a:gd name="T30" fmla="*/ 264 w 302"/>
                  <a:gd name="T31" fmla="*/ 65 h 1920"/>
                  <a:gd name="T32" fmla="*/ 238 w 302"/>
                  <a:gd name="T33" fmla="*/ 39 h 1920"/>
                  <a:gd name="T34" fmla="*/ 209 w 302"/>
                  <a:gd name="T35" fmla="*/ 20 h 1920"/>
                  <a:gd name="T36" fmla="*/ 174 w 302"/>
                  <a:gd name="T37" fmla="*/ 7 h 1920"/>
                  <a:gd name="T38" fmla="*/ 135 w 302"/>
                  <a:gd name="T39" fmla="*/ 0 h 1920"/>
                  <a:gd name="T40" fmla="*/ 114 w 302"/>
                  <a:gd name="T41" fmla="*/ 0 h 1920"/>
                  <a:gd name="T42" fmla="*/ 0 w 302"/>
                  <a:gd name="T43" fmla="*/ 0 h 1920"/>
                  <a:gd name="T44" fmla="*/ 0 w 302"/>
                  <a:gd name="T45" fmla="*/ 1920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2" h="1920">
                    <a:moveTo>
                      <a:pt x="0" y="1920"/>
                    </a:moveTo>
                    <a:lnTo>
                      <a:pt x="114" y="1920"/>
                    </a:lnTo>
                    <a:lnTo>
                      <a:pt x="135" y="1920"/>
                    </a:lnTo>
                    <a:lnTo>
                      <a:pt x="174" y="1913"/>
                    </a:lnTo>
                    <a:lnTo>
                      <a:pt x="209" y="1900"/>
                    </a:lnTo>
                    <a:lnTo>
                      <a:pt x="238" y="1880"/>
                    </a:lnTo>
                    <a:lnTo>
                      <a:pt x="264" y="1855"/>
                    </a:lnTo>
                    <a:lnTo>
                      <a:pt x="282" y="1825"/>
                    </a:lnTo>
                    <a:lnTo>
                      <a:pt x="295" y="1790"/>
                    </a:lnTo>
                    <a:lnTo>
                      <a:pt x="302" y="1753"/>
                    </a:lnTo>
                    <a:lnTo>
                      <a:pt x="302" y="1731"/>
                    </a:lnTo>
                    <a:lnTo>
                      <a:pt x="302" y="189"/>
                    </a:lnTo>
                    <a:lnTo>
                      <a:pt x="302" y="167"/>
                    </a:lnTo>
                    <a:lnTo>
                      <a:pt x="295" y="128"/>
                    </a:lnTo>
                    <a:lnTo>
                      <a:pt x="282" y="94"/>
                    </a:lnTo>
                    <a:lnTo>
                      <a:pt x="264" y="65"/>
                    </a:lnTo>
                    <a:lnTo>
                      <a:pt x="238" y="39"/>
                    </a:lnTo>
                    <a:lnTo>
                      <a:pt x="209" y="20"/>
                    </a:lnTo>
                    <a:lnTo>
                      <a:pt x="174" y="7"/>
                    </a:lnTo>
                    <a:lnTo>
                      <a:pt x="135" y="0"/>
                    </a:lnTo>
                    <a:lnTo>
                      <a:pt x="114" y="0"/>
                    </a:lnTo>
                    <a:lnTo>
                      <a:pt x="0" y="0"/>
                    </a:lnTo>
                    <a:lnTo>
                      <a:pt x="0" y="192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9"/>
              <p:cNvSpPr/>
              <p:nvPr/>
            </p:nvSpPr>
            <p:spPr>
              <a:xfrm>
                <a:off x="1081" y="1117"/>
                <a:ext cx="1918" cy="1118"/>
              </a:xfrm>
              <a:custGeom>
                <a:avLst/>
                <a:gdLst>
                  <a:gd name="T0" fmla="*/ 5750 w 5753"/>
                  <a:gd name="T1" fmla="*/ 3274 h 3353"/>
                  <a:gd name="T2" fmla="*/ 5698 w 5753"/>
                  <a:gd name="T3" fmla="*/ 2987 h 3353"/>
                  <a:gd name="T4" fmla="*/ 5594 w 5753"/>
                  <a:gd name="T5" fmla="*/ 2748 h 3353"/>
                  <a:gd name="T6" fmla="*/ 5444 w 5753"/>
                  <a:gd name="T7" fmla="*/ 2555 h 3353"/>
                  <a:gd name="T8" fmla="*/ 5303 w 5753"/>
                  <a:gd name="T9" fmla="*/ 2441 h 3353"/>
                  <a:gd name="T10" fmla="*/ 5200 w 5753"/>
                  <a:gd name="T11" fmla="*/ 2348 h 3353"/>
                  <a:gd name="T12" fmla="*/ 4995 w 5753"/>
                  <a:gd name="T13" fmla="*/ 2075 h 3353"/>
                  <a:gd name="T14" fmla="*/ 4874 w 5753"/>
                  <a:gd name="T15" fmla="*/ 1854 h 3353"/>
                  <a:gd name="T16" fmla="*/ 4819 w 5753"/>
                  <a:gd name="T17" fmla="*/ 1712 h 3353"/>
                  <a:gd name="T18" fmla="*/ 4749 w 5753"/>
                  <a:gd name="T19" fmla="*/ 1334 h 3353"/>
                  <a:gd name="T20" fmla="*/ 4718 w 5753"/>
                  <a:gd name="T21" fmla="*/ 876 h 3353"/>
                  <a:gd name="T22" fmla="*/ 4678 w 5753"/>
                  <a:gd name="T23" fmla="*/ 523 h 3353"/>
                  <a:gd name="T24" fmla="*/ 4628 w 5753"/>
                  <a:gd name="T25" fmla="*/ 363 h 3353"/>
                  <a:gd name="T26" fmla="*/ 4570 w 5753"/>
                  <a:gd name="T27" fmla="*/ 272 h 3353"/>
                  <a:gd name="T28" fmla="*/ 4491 w 5753"/>
                  <a:gd name="T29" fmla="*/ 206 h 3353"/>
                  <a:gd name="T30" fmla="*/ 4340 w 5753"/>
                  <a:gd name="T31" fmla="*/ 137 h 3353"/>
                  <a:gd name="T32" fmla="*/ 3981 w 5753"/>
                  <a:gd name="T33" fmla="*/ 56 h 3353"/>
                  <a:gd name="T34" fmla="*/ 3487 w 5753"/>
                  <a:gd name="T35" fmla="*/ 12 h 3353"/>
                  <a:gd name="T36" fmla="*/ 2876 w 5753"/>
                  <a:gd name="T37" fmla="*/ 0 h 3353"/>
                  <a:gd name="T38" fmla="*/ 2266 w 5753"/>
                  <a:gd name="T39" fmla="*/ 12 h 3353"/>
                  <a:gd name="T40" fmla="*/ 1772 w 5753"/>
                  <a:gd name="T41" fmla="*/ 56 h 3353"/>
                  <a:gd name="T42" fmla="*/ 1413 w 5753"/>
                  <a:gd name="T43" fmla="*/ 137 h 3353"/>
                  <a:gd name="T44" fmla="*/ 1261 w 5753"/>
                  <a:gd name="T45" fmla="*/ 206 h 3353"/>
                  <a:gd name="T46" fmla="*/ 1183 w 5753"/>
                  <a:gd name="T47" fmla="*/ 272 h 3353"/>
                  <a:gd name="T48" fmla="*/ 1125 w 5753"/>
                  <a:gd name="T49" fmla="*/ 363 h 3353"/>
                  <a:gd name="T50" fmla="*/ 1075 w 5753"/>
                  <a:gd name="T51" fmla="*/ 523 h 3353"/>
                  <a:gd name="T52" fmla="*/ 1034 w 5753"/>
                  <a:gd name="T53" fmla="*/ 876 h 3353"/>
                  <a:gd name="T54" fmla="*/ 1004 w 5753"/>
                  <a:gd name="T55" fmla="*/ 1334 h 3353"/>
                  <a:gd name="T56" fmla="*/ 934 w 5753"/>
                  <a:gd name="T57" fmla="*/ 1712 h 3353"/>
                  <a:gd name="T58" fmla="*/ 879 w 5753"/>
                  <a:gd name="T59" fmla="*/ 1854 h 3353"/>
                  <a:gd name="T60" fmla="*/ 722 w 5753"/>
                  <a:gd name="T61" fmla="*/ 2120 h 3353"/>
                  <a:gd name="T62" fmla="*/ 453 w 5753"/>
                  <a:gd name="T63" fmla="*/ 2430 h 3353"/>
                  <a:gd name="T64" fmla="*/ 333 w 5753"/>
                  <a:gd name="T65" fmla="*/ 2533 h 3353"/>
                  <a:gd name="T66" fmla="*/ 190 w 5753"/>
                  <a:gd name="T67" fmla="*/ 2703 h 3353"/>
                  <a:gd name="T68" fmla="*/ 84 w 5753"/>
                  <a:gd name="T69" fmla="*/ 2911 h 3353"/>
                  <a:gd name="T70" fmla="*/ 19 w 5753"/>
                  <a:gd name="T71" fmla="*/ 3151 h 3353"/>
                  <a:gd name="T72" fmla="*/ 0 w 5753"/>
                  <a:gd name="T73" fmla="*/ 3353 h 3353"/>
                  <a:gd name="T74" fmla="*/ 5753 w 5753"/>
                  <a:gd name="T75" fmla="*/ 3353 h 3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53" h="3353">
                    <a:moveTo>
                      <a:pt x="5753" y="3353"/>
                    </a:moveTo>
                    <a:lnTo>
                      <a:pt x="5750" y="3274"/>
                    </a:lnTo>
                    <a:lnTo>
                      <a:pt x="5730" y="3124"/>
                    </a:lnTo>
                    <a:lnTo>
                      <a:pt x="5698" y="2987"/>
                    </a:lnTo>
                    <a:lnTo>
                      <a:pt x="5652" y="2862"/>
                    </a:lnTo>
                    <a:lnTo>
                      <a:pt x="5594" y="2748"/>
                    </a:lnTo>
                    <a:lnTo>
                      <a:pt x="5524" y="2646"/>
                    </a:lnTo>
                    <a:lnTo>
                      <a:pt x="5444" y="2555"/>
                    </a:lnTo>
                    <a:lnTo>
                      <a:pt x="5354" y="2476"/>
                    </a:lnTo>
                    <a:lnTo>
                      <a:pt x="5303" y="2441"/>
                    </a:lnTo>
                    <a:lnTo>
                      <a:pt x="5267" y="2412"/>
                    </a:lnTo>
                    <a:lnTo>
                      <a:pt x="5200" y="2348"/>
                    </a:lnTo>
                    <a:lnTo>
                      <a:pt x="5103" y="2237"/>
                    </a:lnTo>
                    <a:lnTo>
                      <a:pt x="4995" y="2075"/>
                    </a:lnTo>
                    <a:lnTo>
                      <a:pt x="4907" y="1920"/>
                    </a:lnTo>
                    <a:lnTo>
                      <a:pt x="4874" y="1854"/>
                    </a:lnTo>
                    <a:lnTo>
                      <a:pt x="4852" y="1807"/>
                    </a:lnTo>
                    <a:lnTo>
                      <a:pt x="4819" y="1712"/>
                    </a:lnTo>
                    <a:lnTo>
                      <a:pt x="4780" y="1557"/>
                    </a:lnTo>
                    <a:lnTo>
                      <a:pt x="4749" y="1334"/>
                    </a:lnTo>
                    <a:lnTo>
                      <a:pt x="4731" y="1103"/>
                    </a:lnTo>
                    <a:lnTo>
                      <a:pt x="4718" y="876"/>
                    </a:lnTo>
                    <a:lnTo>
                      <a:pt x="4701" y="664"/>
                    </a:lnTo>
                    <a:lnTo>
                      <a:pt x="4678" y="523"/>
                    </a:lnTo>
                    <a:lnTo>
                      <a:pt x="4655" y="438"/>
                    </a:lnTo>
                    <a:lnTo>
                      <a:pt x="4628" y="363"/>
                    </a:lnTo>
                    <a:lnTo>
                      <a:pt x="4592" y="298"/>
                    </a:lnTo>
                    <a:lnTo>
                      <a:pt x="4570" y="272"/>
                    </a:lnTo>
                    <a:lnTo>
                      <a:pt x="4549" y="249"/>
                    </a:lnTo>
                    <a:lnTo>
                      <a:pt x="4491" y="206"/>
                    </a:lnTo>
                    <a:lnTo>
                      <a:pt x="4422" y="170"/>
                    </a:lnTo>
                    <a:lnTo>
                      <a:pt x="4340" y="137"/>
                    </a:lnTo>
                    <a:lnTo>
                      <a:pt x="4200" y="96"/>
                    </a:lnTo>
                    <a:lnTo>
                      <a:pt x="3981" y="56"/>
                    </a:lnTo>
                    <a:lnTo>
                      <a:pt x="3741" y="29"/>
                    </a:lnTo>
                    <a:lnTo>
                      <a:pt x="3487" y="12"/>
                    </a:lnTo>
                    <a:lnTo>
                      <a:pt x="3108" y="0"/>
                    </a:lnTo>
                    <a:lnTo>
                      <a:pt x="2876" y="0"/>
                    </a:lnTo>
                    <a:lnTo>
                      <a:pt x="2646" y="0"/>
                    </a:lnTo>
                    <a:lnTo>
                      <a:pt x="2266" y="12"/>
                    </a:lnTo>
                    <a:lnTo>
                      <a:pt x="2014" y="29"/>
                    </a:lnTo>
                    <a:lnTo>
                      <a:pt x="1772" y="56"/>
                    </a:lnTo>
                    <a:lnTo>
                      <a:pt x="1553" y="96"/>
                    </a:lnTo>
                    <a:lnTo>
                      <a:pt x="1413" y="137"/>
                    </a:lnTo>
                    <a:lnTo>
                      <a:pt x="1331" y="170"/>
                    </a:lnTo>
                    <a:lnTo>
                      <a:pt x="1261" y="206"/>
                    </a:lnTo>
                    <a:lnTo>
                      <a:pt x="1204" y="249"/>
                    </a:lnTo>
                    <a:lnTo>
                      <a:pt x="1183" y="272"/>
                    </a:lnTo>
                    <a:lnTo>
                      <a:pt x="1161" y="298"/>
                    </a:lnTo>
                    <a:lnTo>
                      <a:pt x="1125" y="363"/>
                    </a:lnTo>
                    <a:lnTo>
                      <a:pt x="1096" y="438"/>
                    </a:lnTo>
                    <a:lnTo>
                      <a:pt x="1075" y="523"/>
                    </a:lnTo>
                    <a:lnTo>
                      <a:pt x="1052" y="664"/>
                    </a:lnTo>
                    <a:lnTo>
                      <a:pt x="1034" y="876"/>
                    </a:lnTo>
                    <a:lnTo>
                      <a:pt x="1021" y="1103"/>
                    </a:lnTo>
                    <a:lnTo>
                      <a:pt x="1004" y="1334"/>
                    </a:lnTo>
                    <a:lnTo>
                      <a:pt x="972" y="1557"/>
                    </a:lnTo>
                    <a:lnTo>
                      <a:pt x="934" y="1712"/>
                    </a:lnTo>
                    <a:lnTo>
                      <a:pt x="900" y="1807"/>
                    </a:lnTo>
                    <a:lnTo>
                      <a:pt x="879" y="1854"/>
                    </a:lnTo>
                    <a:lnTo>
                      <a:pt x="831" y="1946"/>
                    </a:lnTo>
                    <a:lnTo>
                      <a:pt x="722" y="2120"/>
                    </a:lnTo>
                    <a:lnTo>
                      <a:pt x="595" y="2281"/>
                    </a:lnTo>
                    <a:lnTo>
                      <a:pt x="453" y="2430"/>
                    </a:lnTo>
                    <a:lnTo>
                      <a:pt x="373" y="2497"/>
                    </a:lnTo>
                    <a:lnTo>
                      <a:pt x="333" y="2533"/>
                    </a:lnTo>
                    <a:lnTo>
                      <a:pt x="257" y="2614"/>
                    </a:lnTo>
                    <a:lnTo>
                      <a:pt x="190" y="2703"/>
                    </a:lnTo>
                    <a:lnTo>
                      <a:pt x="133" y="2803"/>
                    </a:lnTo>
                    <a:lnTo>
                      <a:pt x="84" y="2911"/>
                    </a:lnTo>
                    <a:lnTo>
                      <a:pt x="46" y="3027"/>
                    </a:lnTo>
                    <a:lnTo>
                      <a:pt x="19" y="3151"/>
                    </a:lnTo>
                    <a:lnTo>
                      <a:pt x="3" y="3284"/>
                    </a:lnTo>
                    <a:lnTo>
                      <a:pt x="0" y="3353"/>
                    </a:lnTo>
                    <a:lnTo>
                      <a:pt x="5753" y="3353"/>
                    </a:lnTo>
                    <a:lnTo>
                      <a:pt x="5753" y="3353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10"/>
              <p:cNvSpPr/>
              <p:nvPr/>
            </p:nvSpPr>
            <p:spPr>
              <a:xfrm>
                <a:off x="1081" y="3771"/>
                <a:ext cx="1918" cy="1117"/>
              </a:xfrm>
              <a:custGeom>
                <a:avLst/>
                <a:gdLst>
                  <a:gd name="T0" fmla="*/ 5750 w 5753"/>
                  <a:gd name="T1" fmla="*/ 79 h 3352"/>
                  <a:gd name="T2" fmla="*/ 5698 w 5753"/>
                  <a:gd name="T3" fmla="*/ 364 h 3352"/>
                  <a:gd name="T4" fmla="*/ 5594 w 5753"/>
                  <a:gd name="T5" fmla="*/ 603 h 3352"/>
                  <a:gd name="T6" fmla="*/ 5444 w 5753"/>
                  <a:gd name="T7" fmla="*/ 797 h 3352"/>
                  <a:gd name="T8" fmla="*/ 5303 w 5753"/>
                  <a:gd name="T9" fmla="*/ 911 h 3352"/>
                  <a:gd name="T10" fmla="*/ 5200 w 5753"/>
                  <a:gd name="T11" fmla="*/ 1003 h 3352"/>
                  <a:gd name="T12" fmla="*/ 4995 w 5753"/>
                  <a:gd name="T13" fmla="*/ 1276 h 3352"/>
                  <a:gd name="T14" fmla="*/ 4874 w 5753"/>
                  <a:gd name="T15" fmla="*/ 1499 h 3352"/>
                  <a:gd name="T16" fmla="*/ 4819 w 5753"/>
                  <a:gd name="T17" fmla="*/ 1640 h 3352"/>
                  <a:gd name="T18" fmla="*/ 4749 w 5753"/>
                  <a:gd name="T19" fmla="*/ 2019 h 3352"/>
                  <a:gd name="T20" fmla="*/ 4718 w 5753"/>
                  <a:gd name="T21" fmla="*/ 2475 h 3352"/>
                  <a:gd name="T22" fmla="*/ 4678 w 5753"/>
                  <a:gd name="T23" fmla="*/ 2830 h 3352"/>
                  <a:gd name="T24" fmla="*/ 4628 w 5753"/>
                  <a:gd name="T25" fmla="*/ 2990 h 3352"/>
                  <a:gd name="T26" fmla="*/ 4570 w 5753"/>
                  <a:gd name="T27" fmla="*/ 3080 h 3352"/>
                  <a:gd name="T28" fmla="*/ 4491 w 5753"/>
                  <a:gd name="T29" fmla="*/ 3145 h 3352"/>
                  <a:gd name="T30" fmla="*/ 4340 w 5753"/>
                  <a:gd name="T31" fmla="*/ 3214 h 3352"/>
                  <a:gd name="T32" fmla="*/ 3981 w 5753"/>
                  <a:gd name="T33" fmla="*/ 3296 h 3352"/>
                  <a:gd name="T34" fmla="*/ 3487 w 5753"/>
                  <a:gd name="T35" fmla="*/ 3339 h 3352"/>
                  <a:gd name="T36" fmla="*/ 2876 w 5753"/>
                  <a:gd name="T37" fmla="*/ 3352 h 3352"/>
                  <a:gd name="T38" fmla="*/ 2266 w 5753"/>
                  <a:gd name="T39" fmla="*/ 3339 h 3352"/>
                  <a:gd name="T40" fmla="*/ 1772 w 5753"/>
                  <a:gd name="T41" fmla="*/ 3296 h 3352"/>
                  <a:gd name="T42" fmla="*/ 1413 w 5753"/>
                  <a:gd name="T43" fmla="*/ 3214 h 3352"/>
                  <a:gd name="T44" fmla="*/ 1261 w 5753"/>
                  <a:gd name="T45" fmla="*/ 3145 h 3352"/>
                  <a:gd name="T46" fmla="*/ 1183 w 5753"/>
                  <a:gd name="T47" fmla="*/ 3080 h 3352"/>
                  <a:gd name="T48" fmla="*/ 1125 w 5753"/>
                  <a:gd name="T49" fmla="*/ 2990 h 3352"/>
                  <a:gd name="T50" fmla="*/ 1075 w 5753"/>
                  <a:gd name="T51" fmla="*/ 2830 h 3352"/>
                  <a:gd name="T52" fmla="*/ 1034 w 5753"/>
                  <a:gd name="T53" fmla="*/ 2475 h 3352"/>
                  <a:gd name="T54" fmla="*/ 1004 w 5753"/>
                  <a:gd name="T55" fmla="*/ 2019 h 3352"/>
                  <a:gd name="T56" fmla="*/ 934 w 5753"/>
                  <a:gd name="T57" fmla="*/ 1640 h 3352"/>
                  <a:gd name="T58" fmla="*/ 879 w 5753"/>
                  <a:gd name="T59" fmla="*/ 1499 h 3352"/>
                  <a:gd name="T60" fmla="*/ 722 w 5753"/>
                  <a:gd name="T61" fmla="*/ 1231 h 3352"/>
                  <a:gd name="T62" fmla="*/ 453 w 5753"/>
                  <a:gd name="T63" fmla="*/ 921 h 3352"/>
                  <a:gd name="T64" fmla="*/ 333 w 5753"/>
                  <a:gd name="T65" fmla="*/ 818 h 3352"/>
                  <a:gd name="T66" fmla="*/ 190 w 5753"/>
                  <a:gd name="T67" fmla="*/ 648 h 3352"/>
                  <a:gd name="T68" fmla="*/ 84 w 5753"/>
                  <a:gd name="T69" fmla="*/ 440 h 3352"/>
                  <a:gd name="T70" fmla="*/ 19 w 5753"/>
                  <a:gd name="T71" fmla="*/ 200 h 3352"/>
                  <a:gd name="T72" fmla="*/ 0 w 5753"/>
                  <a:gd name="T73" fmla="*/ 0 h 3352"/>
                  <a:gd name="T74" fmla="*/ 5753 w 5753"/>
                  <a:gd name="T75" fmla="*/ 0 h 3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53" h="3352">
                    <a:moveTo>
                      <a:pt x="5753" y="0"/>
                    </a:moveTo>
                    <a:lnTo>
                      <a:pt x="5750" y="79"/>
                    </a:lnTo>
                    <a:lnTo>
                      <a:pt x="5730" y="227"/>
                    </a:lnTo>
                    <a:lnTo>
                      <a:pt x="5698" y="364"/>
                    </a:lnTo>
                    <a:lnTo>
                      <a:pt x="5652" y="489"/>
                    </a:lnTo>
                    <a:lnTo>
                      <a:pt x="5594" y="603"/>
                    </a:lnTo>
                    <a:lnTo>
                      <a:pt x="5524" y="707"/>
                    </a:lnTo>
                    <a:lnTo>
                      <a:pt x="5444" y="797"/>
                    </a:lnTo>
                    <a:lnTo>
                      <a:pt x="5354" y="877"/>
                    </a:lnTo>
                    <a:lnTo>
                      <a:pt x="5303" y="911"/>
                    </a:lnTo>
                    <a:lnTo>
                      <a:pt x="5267" y="939"/>
                    </a:lnTo>
                    <a:lnTo>
                      <a:pt x="5200" y="1003"/>
                    </a:lnTo>
                    <a:lnTo>
                      <a:pt x="5103" y="1114"/>
                    </a:lnTo>
                    <a:lnTo>
                      <a:pt x="4995" y="1276"/>
                    </a:lnTo>
                    <a:lnTo>
                      <a:pt x="4907" y="1431"/>
                    </a:lnTo>
                    <a:lnTo>
                      <a:pt x="4874" y="1499"/>
                    </a:lnTo>
                    <a:lnTo>
                      <a:pt x="4852" y="1544"/>
                    </a:lnTo>
                    <a:lnTo>
                      <a:pt x="4819" y="1640"/>
                    </a:lnTo>
                    <a:lnTo>
                      <a:pt x="4780" y="1796"/>
                    </a:lnTo>
                    <a:lnTo>
                      <a:pt x="4749" y="2019"/>
                    </a:lnTo>
                    <a:lnTo>
                      <a:pt x="4731" y="2249"/>
                    </a:lnTo>
                    <a:lnTo>
                      <a:pt x="4718" y="2475"/>
                    </a:lnTo>
                    <a:lnTo>
                      <a:pt x="4701" y="2687"/>
                    </a:lnTo>
                    <a:lnTo>
                      <a:pt x="4678" y="2830"/>
                    </a:lnTo>
                    <a:lnTo>
                      <a:pt x="4655" y="2915"/>
                    </a:lnTo>
                    <a:lnTo>
                      <a:pt x="4628" y="2990"/>
                    </a:lnTo>
                    <a:lnTo>
                      <a:pt x="4592" y="3053"/>
                    </a:lnTo>
                    <a:lnTo>
                      <a:pt x="4570" y="3080"/>
                    </a:lnTo>
                    <a:lnTo>
                      <a:pt x="4549" y="3103"/>
                    </a:lnTo>
                    <a:lnTo>
                      <a:pt x="4491" y="3145"/>
                    </a:lnTo>
                    <a:lnTo>
                      <a:pt x="4422" y="3182"/>
                    </a:lnTo>
                    <a:lnTo>
                      <a:pt x="4340" y="3214"/>
                    </a:lnTo>
                    <a:lnTo>
                      <a:pt x="4200" y="3256"/>
                    </a:lnTo>
                    <a:lnTo>
                      <a:pt x="3981" y="3296"/>
                    </a:lnTo>
                    <a:lnTo>
                      <a:pt x="3741" y="3324"/>
                    </a:lnTo>
                    <a:lnTo>
                      <a:pt x="3487" y="3339"/>
                    </a:lnTo>
                    <a:lnTo>
                      <a:pt x="3108" y="3351"/>
                    </a:lnTo>
                    <a:lnTo>
                      <a:pt x="2876" y="3352"/>
                    </a:lnTo>
                    <a:lnTo>
                      <a:pt x="2646" y="3351"/>
                    </a:lnTo>
                    <a:lnTo>
                      <a:pt x="2266" y="3339"/>
                    </a:lnTo>
                    <a:lnTo>
                      <a:pt x="2014" y="3324"/>
                    </a:lnTo>
                    <a:lnTo>
                      <a:pt x="1772" y="3296"/>
                    </a:lnTo>
                    <a:lnTo>
                      <a:pt x="1553" y="3256"/>
                    </a:lnTo>
                    <a:lnTo>
                      <a:pt x="1413" y="3214"/>
                    </a:lnTo>
                    <a:lnTo>
                      <a:pt x="1331" y="3182"/>
                    </a:lnTo>
                    <a:lnTo>
                      <a:pt x="1261" y="3145"/>
                    </a:lnTo>
                    <a:lnTo>
                      <a:pt x="1204" y="3103"/>
                    </a:lnTo>
                    <a:lnTo>
                      <a:pt x="1183" y="3080"/>
                    </a:lnTo>
                    <a:lnTo>
                      <a:pt x="1161" y="3053"/>
                    </a:lnTo>
                    <a:lnTo>
                      <a:pt x="1125" y="2990"/>
                    </a:lnTo>
                    <a:lnTo>
                      <a:pt x="1096" y="2915"/>
                    </a:lnTo>
                    <a:lnTo>
                      <a:pt x="1075" y="2830"/>
                    </a:lnTo>
                    <a:lnTo>
                      <a:pt x="1052" y="2687"/>
                    </a:lnTo>
                    <a:lnTo>
                      <a:pt x="1034" y="2475"/>
                    </a:lnTo>
                    <a:lnTo>
                      <a:pt x="1021" y="2249"/>
                    </a:lnTo>
                    <a:lnTo>
                      <a:pt x="1004" y="2019"/>
                    </a:lnTo>
                    <a:lnTo>
                      <a:pt x="972" y="1796"/>
                    </a:lnTo>
                    <a:lnTo>
                      <a:pt x="934" y="1640"/>
                    </a:lnTo>
                    <a:lnTo>
                      <a:pt x="900" y="1544"/>
                    </a:lnTo>
                    <a:lnTo>
                      <a:pt x="879" y="1499"/>
                    </a:lnTo>
                    <a:lnTo>
                      <a:pt x="831" y="1407"/>
                    </a:lnTo>
                    <a:lnTo>
                      <a:pt x="722" y="1231"/>
                    </a:lnTo>
                    <a:lnTo>
                      <a:pt x="595" y="1070"/>
                    </a:lnTo>
                    <a:lnTo>
                      <a:pt x="453" y="921"/>
                    </a:lnTo>
                    <a:lnTo>
                      <a:pt x="373" y="854"/>
                    </a:lnTo>
                    <a:lnTo>
                      <a:pt x="333" y="818"/>
                    </a:lnTo>
                    <a:lnTo>
                      <a:pt x="257" y="738"/>
                    </a:lnTo>
                    <a:lnTo>
                      <a:pt x="190" y="648"/>
                    </a:lnTo>
                    <a:lnTo>
                      <a:pt x="133" y="548"/>
                    </a:lnTo>
                    <a:lnTo>
                      <a:pt x="84" y="440"/>
                    </a:lnTo>
                    <a:lnTo>
                      <a:pt x="46" y="324"/>
                    </a:lnTo>
                    <a:lnTo>
                      <a:pt x="19" y="200"/>
                    </a:lnTo>
                    <a:lnTo>
                      <a:pt x="3" y="69"/>
                    </a:lnTo>
                    <a:lnTo>
                      <a:pt x="0" y="0"/>
                    </a:lnTo>
                    <a:lnTo>
                      <a:pt x="5753" y="0"/>
                    </a:lnTo>
                    <a:lnTo>
                      <a:pt x="5753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11"/>
              <p:cNvSpPr/>
              <p:nvPr/>
            </p:nvSpPr>
            <p:spPr>
              <a:xfrm>
                <a:off x="1080" y="1851"/>
                <a:ext cx="1920" cy="2304"/>
              </a:xfrm>
              <a:custGeom>
                <a:avLst/>
                <a:gdLst>
                  <a:gd name="T0" fmla="*/ 1152 w 5761"/>
                  <a:gd name="T1" fmla="*/ 0 h 6913"/>
                  <a:gd name="T2" fmla="*/ 976 w 5761"/>
                  <a:gd name="T3" fmla="*/ 13 h 6913"/>
                  <a:gd name="T4" fmla="*/ 756 w 5761"/>
                  <a:gd name="T5" fmla="*/ 69 h 6913"/>
                  <a:gd name="T6" fmla="*/ 554 w 5761"/>
                  <a:gd name="T7" fmla="*/ 165 h 6913"/>
                  <a:gd name="T8" fmla="*/ 377 w 5761"/>
                  <a:gd name="T9" fmla="*/ 298 h 6913"/>
                  <a:gd name="T10" fmla="*/ 229 w 5761"/>
                  <a:gd name="T11" fmla="*/ 462 h 6913"/>
                  <a:gd name="T12" fmla="*/ 114 w 5761"/>
                  <a:gd name="T13" fmla="*/ 652 h 6913"/>
                  <a:gd name="T14" fmla="*/ 36 w 5761"/>
                  <a:gd name="T15" fmla="*/ 864 h 6913"/>
                  <a:gd name="T16" fmla="*/ 1 w 5761"/>
                  <a:gd name="T17" fmla="*/ 1091 h 6913"/>
                  <a:gd name="T18" fmla="*/ 0 w 5761"/>
                  <a:gd name="T19" fmla="*/ 3456 h 6913"/>
                  <a:gd name="T20" fmla="*/ 1 w 5761"/>
                  <a:gd name="T21" fmla="*/ 5820 h 6913"/>
                  <a:gd name="T22" fmla="*/ 36 w 5761"/>
                  <a:gd name="T23" fmla="*/ 6049 h 6913"/>
                  <a:gd name="T24" fmla="*/ 114 w 5761"/>
                  <a:gd name="T25" fmla="*/ 6260 h 6913"/>
                  <a:gd name="T26" fmla="*/ 229 w 5761"/>
                  <a:gd name="T27" fmla="*/ 6450 h 6913"/>
                  <a:gd name="T28" fmla="*/ 377 w 5761"/>
                  <a:gd name="T29" fmla="*/ 6613 h 6913"/>
                  <a:gd name="T30" fmla="*/ 554 w 5761"/>
                  <a:gd name="T31" fmla="*/ 6746 h 6913"/>
                  <a:gd name="T32" fmla="*/ 756 w 5761"/>
                  <a:gd name="T33" fmla="*/ 6842 h 6913"/>
                  <a:gd name="T34" fmla="*/ 976 w 5761"/>
                  <a:gd name="T35" fmla="*/ 6900 h 6913"/>
                  <a:gd name="T36" fmla="*/ 1152 w 5761"/>
                  <a:gd name="T37" fmla="*/ 6913 h 6913"/>
                  <a:gd name="T38" fmla="*/ 4668 w 5761"/>
                  <a:gd name="T39" fmla="*/ 6911 h 6913"/>
                  <a:gd name="T40" fmla="*/ 4897 w 5761"/>
                  <a:gd name="T41" fmla="*/ 6877 h 6913"/>
                  <a:gd name="T42" fmla="*/ 5108 w 5761"/>
                  <a:gd name="T43" fmla="*/ 6799 h 6913"/>
                  <a:gd name="T44" fmla="*/ 5299 w 5761"/>
                  <a:gd name="T45" fmla="*/ 6684 h 6913"/>
                  <a:gd name="T46" fmla="*/ 5461 w 5761"/>
                  <a:gd name="T47" fmla="*/ 6535 h 6913"/>
                  <a:gd name="T48" fmla="*/ 5594 w 5761"/>
                  <a:gd name="T49" fmla="*/ 6358 h 6913"/>
                  <a:gd name="T50" fmla="*/ 5692 w 5761"/>
                  <a:gd name="T51" fmla="*/ 6157 h 6913"/>
                  <a:gd name="T52" fmla="*/ 5748 w 5761"/>
                  <a:gd name="T53" fmla="*/ 5936 h 6913"/>
                  <a:gd name="T54" fmla="*/ 5761 w 5761"/>
                  <a:gd name="T55" fmla="*/ 5761 h 6913"/>
                  <a:gd name="T56" fmla="*/ 5761 w 5761"/>
                  <a:gd name="T57" fmla="*/ 1152 h 6913"/>
                  <a:gd name="T58" fmla="*/ 5748 w 5761"/>
                  <a:gd name="T59" fmla="*/ 976 h 6913"/>
                  <a:gd name="T60" fmla="*/ 5692 w 5761"/>
                  <a:gd name="T61" fmla="*/ 756 h 6913"/>
                  <a:gd name="T62" fmla="*/ 5594 w 5761"/>
                  <a:gd name="T63" fmla="*/ 554 h 6913"/>
                  <a:gd name="T64" fmla="*/ 5461 w 5761"/>
                  <a:gd name="T65" fmla="*/ 377 h 6913"/>
                  <a:gd name="T66" fmla="*/ 5299 w 5761"/>
                  <a:gd name="T67" fmla="*/ 227 h 6913"/>
                  <a:gd name="T68" fmla="*/ 5108 w 5761"/>
                  <a:gd name="T69" fmla="*/ 112 h 6913"/>
                  <a:gd name="T70" fmla="*/ 4897 w 5761"/>
                  <a:gd name="T71" fmla="*/ 36 h 6913"/>
                  <a:gd name="T72" fmla="*/ 4668 w 5761"/>
                  <a:gd name="T73" fmla="*/ 0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3"/>
              <p:cNvSpPr>
                <a:spLocks noEditPoints="1"/>
              </p:cNvSpPr>
              <p:nvPr/>
            </p:nvSpPr>
            <p:spPr>
              <a:xfrm>
                <a:off x="1080" y="1851"/>
                <a:ext cx="1920" cy="2304"/>
              </a:xfrm>
              <a:custGeom>
                <a:avLst/>
                <a:gdLst>
                  <a:gd name="T0" fmla="*/ 1093 w 5761"/>
                  <a:gd name="T1" fmla="*/ 0 h 6913"/>
                  <a:gd name="T2" fmla="*/ 756 w 5761"/>
                  <a:gd name="T3" fmla="*/ 69 h 6913"/>
                  <a:gd name="T4" fmla="*/ 462 w 5761"/>
                  <a:gd name="T5" fmla="*/ 227 h 6913"/>
                  <a:gd name="T6" fmla="*/ 229 w 5761"/>
                  <a:gd name="T7" fmla="*/ 462 h 6913"/>
                  <a:gd name="T8" fmla="*/ 69 w 5761"/>
                  <a:gd name="T9" fmla="*/ 756 h 6913"/>
                  <a:gd name="T10" fmla="*/ 1 w 5761"/>
                  <a:gd name="T11" fmla="*/ 1091 h 6913"/>
                  <a:gd name="T12" fmla="*/ 0 w 5761"/>
                  <a:gd name="T13" fmla="*/ 5761 h 6913"/>
                  <a:gd name="T14" fmla="*/ 36 w 5761"/>
                  <a:gd name="T15" fmla="*/ 6049 h 6913"/>
                  <a:gd name="T16" fmla="*/ 167 w 5761"/>
                  <a:gd name="T17" fmla="*/ 6358 h 6913"/>
                  <a:gd name="T18" fmla="*/ 377 w 5761"/>
                  <a:gd name="T19" fmla="*/ 6613 h 6913"/>
                  <a:gd name="T20" fmla="*/ 652 w 5761"/>
                  <a:gd name="T21" fmla="*/ 6799 h 6913"/>
                  <a:gd name="T22" fmla="*/ 976 w 5761"/>
                  <a:gd name="T23" fmla="*/ 6900 h 6913"/>
                  <a:gd name="T24" fmla="*/ 4609 w 5761"/>
                  <a:gd name="T25" fmla="*/ 6913 h 6913"/>
                  <a:gd name="T26" fmla="*/ 4897 w 5761"/>
                  <a:gd name="T27" fmla="*/ 6877 h 6913"/>
                  <a:gd name="T28" fmla="*/ 5206 w 5761"/>
                  <a:gd name="T29" fmla="*/ 6746 h 6913"/>
                  <a:gd name="T30" fmla="*/ 5461 w 5761"/>
                  <a:gd name="T31" fmla="*/ 6535 h 6913"/>
                  <a:gd name="T32" fmla="*/ 5647 w 5761"/>
                  <a:gd name="T33" fmla="*/ 6260 h 6913"/>
                  <a:gd name="T34" fmla="*/ 5748 w 5761"/>
                  <a:gd name="T35" fmla="*/ 5936 h 6913"/>
                  <a:gd name="T36" fmla="*/ 5761 w 5761"/>
                  <a:gd name="T37" fmla="*/ 3456 h 6913"/>
                  <a:gd name="T38" fmla="*/ 5748 w 5761"/>
                  <a:gd name="T39" fmla="*/ 976 h 6913"/>
                  <a:gd name="T40" fmla="*/ 5647 w 5761"/>
                  <a:gd name="T41" fmla="*/ 652 h 6913"/>
                  <a:gd name="T42" fmla="*/ 5461 w 5761"/>
                  <a:gd name="T43" fmla="*/ 377 h 6913"/>
                  <a:gd name="T44" fmla="*/ 5206 w 5761"/>
                  <a:gd name="T45" fmla="*/ 165 h 6913"/>
                  <a:gd name="T46" fmla="*/ 4897 w 5761"/>
                  <a:gd name="T47" fmla="*/ 36 h 6913"/>
                  <a:gd name="T48" fmla="*/ 4609 w 5761"/>
                  <a:gd name="T49" fmla="*/ 0 h 6913"/>
                  <a:gd name="T50" fmla="*/ 4725 w 5761"/>
                  <a:gd name="T51" fmla="*/ 391 h 6913"/>
                  <a:gd name="T52" fmla="*/ 4941 w 5761"/>
                  <a:gd name="T53" fmla="*/ 459 h 6913"/>
                  <a:gd name="T54" fmla="*/ 5126 w 5761"/>
                  <a:gd name="T55" fmla="*/ 583 h 6913"/>
                  <a:gd name="T56" fmla="*/ 5265 w 5761"/>
                  <a:gd name="T57" fmla="*/ 753 h 6913"/>
                  <a:gd name="T58" fmla="*/ 5353 w 5761"/>
                  <a:gd name="T59" fmla="*/ 960 h 6913"/>
                  <a:gd name="T60" fmla="*/ 5376 w 5761"/>
                  <a:gd name="T61" fmla="*/ 1152 h 6913"/>
                  <a:gd name="T62" fmla="*/ 5376 w 5761"/>
                  <a:gd name="T63" fmla="*/ 5799 h 6913"/>
                  <a:gd name="T64" fmla="*/ 5330 w 5761"/>
                  <a:gd name="T65" fmla="*/ 6024 h 6913"/>
                  <a:gd name="T66" fmla="*/ 5224 w 5761"/>
                  <a:gd name="T67" fmla="*/ 6220 h 6913"/>
                  <a:gd name="T68" fmla="*/ 5068 w 5761"/>
                  <a:gd name="T69" fmla="*/ 6376 h 6913"/>
                  <a:gd name="T70" fmla="*/ 4872 w 5761"/>
                  <a:gd name="T71" fmla="*/ 6482 h 6913"/>
                  <a:gd name="T72" fmla="*/ 4648 w 5761"/>
                  <a:gd name="T73" fmla="*/ 6528 h 6913"/>
                  <a:gd name="T74" fmla="*/ 1113 w 5761"/>
                  <a:gd name="T75" fmla="*/ 6528 h 6913"/>
                  <a:gd name="T76" fmla="*/ 889 w 5761"/>
                  <a:gd name="T77" fmla="*/ 6482 h 6913"/>
                  <a:gd name="T78" fmla="*/ 693 w 5761"/>
                  <a:gd name="T79" fmla="*/ 6376 h 6913"/>
                  <a:gd name="T80" fmla="*/ 537 w 5761"/>
                  <a:gd name="T81" fmla="*/ 6220 h 6913"/>
                  <a:gd name="T82" fmla="*/ 431 w 5761"/>
                  <a:gd name="T83" fmla="*/ 6024 h 6913"/>
                  <a:gd name="T84" fmla="*/ 385 w 5761"/>
                  <a:gd name="T85" fmla="*/ 5799 h 6913"/>
                  <a:gd name="T86" fmla="*/ 385 w 5761"/>
                  <a:gd name="T87" fmla="*/ 1152 h 6913"/>
                  <a:gd name="T88" fmla="*/ 408 w 5761"/>
                  <a:gd name="T89" fmla="*/ 960 h 6913"/>
                  <a:gd name="T90" fmla="*/ 495 w 5761"/>
                  <a:gd name="T91" fmla="*/ 753 h 6913"/>
                  <a:gd name="T92" fmla="*/ 635 w 5761"/>
                  <a:gd name="T93" fmla="*/ 583 h 6913"/>
                  <a:gd name="T94" fmla="*/ 819 w 5761"/>
                  <a:gd name="T95" fmla="*/ 459 h 6913"/>
                  <a:gd name="T96" fmla="*/ 1036 w 5761"/>
                  <a:gd name="T97" fmla="*/ 391 h 6913"/>
                  <a:gd name="T98" fmla="*/ 4609 w 5761"/>
                  <a:gd name="T99" fmla="*/ 383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  <a:moveTo>
                      <a:pt x="4609" y="383"/>
                    </a:moveTo>
                    <a:lnTo>
                      <a:pt x="4648" y="384"/>
                    </a:lnTo>
                    <a:lnTo>
                      <a:pt x="4725" y="391"/>
                    </a:lnTo>
                    <a:lnTo>
                      <a:pt x="4800" y="407"/>
                    </a:lnTo>
                    <a:lnTo>
                      <a:pt x="4872" y="430"/>
                    </a:lnTo>
                    <a:lnTo>
                      <a:pt x="4941" y="459"/>
                    </a:lnTo>
                    <a:lnTo>
                      <a:pt x="5006" y="495"/>
                    </a:lnTo>
                    <a:lnTo>
                      <a:pt x="5068" y="535"/>
                    </a:lnTo>
                    <a:lnTo>
                      <a:pt x="5126" y="583"/>
                    </a:lnTo>
                    <a:lnTo>
                      <a:pt x="5178" y="635"/>
                    </a:lnTo>
                    <a:lnTo>
                      <a:pt x="5224" y="692"/>
                    </a:lnTo>
                    <a:lnTo>
                      <a:pt x="5265" y="753"/>
                    </a:lnTo>
                    <a:lnTo>
                      <a:pt x="5301" y="819"/>
                    </a:lnTo>
                    <a:lnTo>
                      <a:pt x="5330" y="887"/>
                    </a:lnTo>
                    <a:lnTo>
                      <a:pt x="5353" y="960"/>
                    </a:lnTo>
                    <a:lnTo>
                      <a:pt x="5368" y="1035"/>
                    </a:lnTo>
                    <a:lnTo>
                      <a:pt x="5376" y="1112"/>
                    </a:lnTo>
                    <a:lnTo>
                      <a:pt x="5376" y="1152"/>
                    </a:lnTo>
                    <a:lnTo>
                      <a:pt x="5376" y="3456"/>
                    </a:lnTo>
                    <a:lnTo>
                      <a:pt x="5376" y="5761"/>
                    </a:lnTo>
                    <a:lnTo>
                      <a:pt x="5376" y="5799"/>
                    </a:lnTo>
                    <a:lnTo>
                      <a:pt x="5368" y="5877"/>
                    </a:lnTo>
                    <a:lnTo>
                      <a:pt x="5353" y="5952"/>
                    </a:lnTo>
                    <a:lnTo>
                      <a:pt x="5330" y="6024"/>
                    </a:lnTo>
                    <a:lnTo>
                      <a:pt x="5301" y="6093"/>
                    </a:lnTo>
                    <a:lnTo>
                      <a:pt x="5265" y="6158"/>
                    </a:lnTo>
                    <a:lnTo>
                      <a:pt x="5224" y="6220"/>
                    </a:lnTo>
                    <a:lnTo>
                      <a:pt x="5178" y="6276"/>
                    </a:lnTo>
                    <a:lnTo>
                      <a:pt x="5126" y="6328"/>
                    </a:lnTo>
                    <a:lnTo>
                      <a:pt x="5068" y="6376"/>
                    </a:lnTo>
                    <a:lnTo>
                      <a:pt x="5006" y="6417"/>
                    </a:lnTo>
                    <a:lnTo>
                      <a:pt x="4941" y="6453"/>
                    </a:lnTo>
                    <a:lnTo>
                      <a:pt x="4872" y="6482"/>
                    </a:lnTo>
                    <a:lnTo>
                      <a:pt x="4800" y="6504"/>
                    </a:lnTo>
                    <a:lnTo>
                      <a:pt x="4725" y="6520"/>
                    </a:lnTo>
                    <a:lnTo>
                      <a:pt x="4648" y="6528"/>
                    </a:lnTo>
                    <a:lnTo>
                      <a:pt x="4609" y="6528"/>
                    </a:lnTo>
                    <a:lnTo>
                      <a:pt x="1152" y="6528"/>
                    </a:lnTo>
                    <a:lnTo>
                      <a:pt x="1113" y="6528"/>
                    </a:lnTo>
                    <a:lnTo>
                      <a:pt x="1036" y="6520"/>
                    </a:lnTo>
                    <a:lnTo>
                      <a:pt x="961" y="6504"/>
                    </a:lnTo>
                    <a:lnTo>
                      <a:pt x="889" y="6482"/>
                    </a:lnTo>
                    <a:lnTo>
                      <a:pt x="819" y="6453"/>
                    </a:lnTo>
                    <a:lnTo>
                      <a:pt x="755" y="6417"/>
                    </a:lnTo>
                    <a:lnTo>
                      <a:pt x="693" y="6376"/>
                    </a:lnTo>
                    <a:lnTo>
                      <a:pt x="635" y="6328"/>
                    </a:lnTo>
                    <a:lnTo>
                      <a:pt x="583" y="6276"/>
                    </a:lnTo>
                    <a:lnTo>
                      <a:pt x="537" y="6220"/>
                    </a:lnTo>
                    <a:lnTo>
                      <a:pt x="495" y="6158"/>
                    </a:lnTo>
                    <a:lnTo>
                      <a:pt x="459" y="6093"/>
                    </a:lnTo>
                    <a:lnTo>
                      <a:pt x="431" y="6024"/>
                    </a:lnTo>
                    <a:lnTo>
                      <a:pt x="408" y="5952"/>
                    </a:lnTo>
                    <a:lnTo>
                      <a:pt x="393" y="5877"/>
                    </a:lnTo>
                    <a:lnTo>
                      <a:pt x="385" y="5799"/>
                    </a:lnTo>
                    <a:lnTo>
                      <a:pt x="385" y="5761"/>
                    </a:lnTo>
                    <a:lnTo>
                      <a:pt x="385" y="3456"/>
                    </a:lnTo>
                    <a:lnTo>
                      <a:pt x="385" y="1152"/>
                    </a:lnTo>
                    <a:lnTo>
                      <a:pt x="385" y="1112"/>
                    </a:lnTo>
                    <a:lnTo>
                      <a:pt x="393" y="1035"/>
                    </a:lnTo>
                    <a:lnTo>
                      <a:pt x="408" y="960"/>
                    </a:lnTo>
                    <a:lnTo>
                      <a:pt x="431" y="887"/>
                    </a:lnTo>
                    <a:lnTo>
                      <a:pt x="459" y="819"/>
                    </a:lnTo>
                    <a:lnTo>
                      <a:pt x="495" y="753"/>
                    </a:lnTo>
                    <a:lnTo>
                      <a:pt x="537" y="692"/>
                    </a:lnTo>
                    <a:lnTo>
                      <a:pt x="583" y="635"/>
                    </a:lnTo>
                    <a:lnTo>
                      <a:pt x="635" y="583"/>
                    </a:lnTo>
                    <a:lnTo>
                      <a:pt x="693" y="535"/>
                    </a:lnTo>
                    <a:lnTo>
                      <a:pt x="755" y="495"/>
                    </a:lnTo>
                    <a:lnTo>
                      <a:pt x="819" y="459"/>
                    </a:lnTo>
                    <a:lnTo>
                      <a:pt x="889" y="430"/>
                    </a:lnTo>
                    <a:lnTo>
                      <a:pt x="961" y="407"/>
                    </a:lnTo>
                    <a:lnTo>
                      <a:pt x="1036" y="391"/>
                    </a:lnTo>
                    <a:lnTo>
                      <a:pt x="1113" y="384"/>
                    </a:lnTo>
                    <a:lnTo>
                      <a:pt x="1152" y="383"/>
                    </a:lnTo>
                    <a:lnTo>
                      <a:pt x="4609" y="383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385732" y="1884275"/>
              <a:ext cx="2606668" cy="3048010"/>
              <a:chOff x="1385732" y="1884275"/>
              <a:chExt cx="1650339" cy="2105025"/>
            </a:xfrm>
          </p:grpSpPr>
          <p:sp>
            <p:nvSpPr>
              <p:cNvPr id="91" name="모서리가 둥근 직사각형 90"/>
              <p:cNvSpPr/>
              <p:nvPr/>
            </p:nvSpPr>
            <p:spPr>
              <a:xfrm>
                <a:off x="1385732" y="1884275"/>
                <a:ext cx="1650339" cy="2105025"/>
              </a:xfrm>
              <a:prstGeom prst="roundRect">
                <a:avLst>
                  <a:gd name="adj" fmla="val 16667"/>
                </a:avLst>
              </a:prstGeom>
              <a:blipFill rotWithShape="1">
                <a:blip r:embed="rId5"/>
                <a:srcRect/>
                <a:stretch>
                  <a:fillRect l="-14000" r="-14000"/>
                </a:stretch>
              </a:blipFill>
              <a:ln w="12700" cap="flat" cmpd="sng" algn="ctr">
                <a:solidFill>
                  <a:srgbClr val="37C56E"/>
                </a:solidFill>
                <a:prstDash val="solid"/>
                <a:miter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</p:sp>
          <p:sp>
            <p:nvSpPr>
              <p:cNvPr id="92" name="직사각형 91"/>
              <p:cNvSpPr/>
              <p:nvPr/>
            </p:nvSpPr>
            <p:spPr>
              <a:xfrm>
                <a:off x="1989429" y="3604099"/>
                <a:ext cx="592822" cy="1665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/>
              </a:ln>
              <a:effectLst/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93" name="TextBox 92"/>
              <p:cNvSpPr txBox="1"/>
              <p:nvPr/>
            </p:nvSpPr>
            <p:spPr>
              <a:xfrm>
                <a:off x="1989429" y="3604099"/>
                <a:ext cx="592822" cy="166528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5240" tIns="15240" rIns="15240" bIns="15240" anchor="b" anchorCtr="0">
                <a:noAutofit/>
              </a:bodyPr>
              <a:lstStyle/>
              <a:p>
                <a:pPr marL="0" lvl="0" indent="0" algn="ctr" defTabSz="266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endParaRPr lang="ko-KR" altLang="en-US" sz="600" kern="1200">
                  <a:noFill/>
                </a:endParaRPr>
              </a:p>
            </p:txBody>
          </p:sp>
        </p:grpSp>
      </p:grpSp>
      <p:sp>
        <p:nvSpPr>
          <p:cNvPr id="100" name="Google Shape;116;p15"/>
          <p:cNvSpPr txBox="1"/>
          <p:nvPr/>
        </p:nvSpPr>
        <p:spPr>
          <a:xfrm>
            <a:off x="5531740" y="926672"/>
            <a:ext cx="1167554" cy="62397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후기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0474324" y="495789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kern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48</a:t>
            </a:r>
            <a:r>
              <a:rPr kumimoji="0" lang="en-US" altLang="ko-KR" sz="1000" b="0" i="0" u="none" strike="noStrike" kern="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%</a:t>
            </a:r>
            <a:endParaRPr kumimoji="0" lang="en-US" altLang="ko-KR" sz="1000" b="0" i="0" u="none" strike="noStrike" kern="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4877018" y="1624017"/>
            <a:ext cx="5651328" cy="1095400"/>
            <a:chOff x="4877018" y="1624017"/>
            <a:chExt cx="5651328" cy="1095400"/>
          </a:xfrm>
        </p:grpSpPr>
        <p:sp>
          <p:nvSpPr>
            <p:cNvPr id="2" name="타원 1"/>
            <p:cNvSpPr/>
            <p:nvPr/>
          </p:nvSpPr>
          <p:spPr>
            <a:xfrm>
              <a:off x="4877018" y="1624017"/>
              <a:ext cx="1095400" cy="1095400"/>
            </a:xfrm>
            <a:prstGeom prst="ellipse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" name="직사각형 2"/>
            <p:cNvSpPr/>
            <p:nvPr/>
          </p:nvSpPr>
          <p:spPr>
            <a:xfrm>
              <a:off x="6181527" y="1644367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" name="TextBox 3"/>
            <p:cNvSpPr txBox="1"/>
            <p:nvPr/>
          </p:nvSpPr>
          <p:spPr>
            <a:xfrm>
              <a:off x="6181527" y="1644367"/>
              <a:ext cx="4346819" cy="94675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>
              <a:defPPr>
                <a:defRPr lang="ko-KR"/>
              </a:defPPr>
              <a:lvl1pPr lvl="0" indent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sz="1400" b="1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ko-KR" altLang="en-US" dirty="0"/>
                <a:t>김준환</a:t>
              </a:r>
            </a:p>
            <a:p>
              <a:r>
                <a:rPr lang="ko-KR" altLang="en-US" b="0" dirty="0"/>
                <a:t>팀원과의 협력과 의견 공유로 많은 것을 배우고 성장할 수 있었습니다</a:t>
              </a:r>
              <a:r>
                <a:rPr lang="en-US" altLang="ko-KR" b="0" dirty="0"/>
                <a:t>. </a:t>
              </a:r>
              <a:endParaRPr lang="ko-KR" altLang="en-US" b="0" dirty="0"/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4877018" y="3010362"/>
            <a:ext cx="5651328" cy="1276599"/>
            <a:chOff x="4877018" y="3010362"/>
            <a:chExt cx="5651328" cy="1276599"/>
          </a:xfrm>
        </p:grpSpPr>
        <p:sp>
          <p:nvSpPr>
            <p:cNvPr id="6" name="타원 5"/>
            <p:cNvSpPr/>
            <p:nvPr/>
          </p:nvSpPr>
          <p:spPr>
            <a:xfrm>
              <a:off x="4877018" y="3191561"/>
              <a:ext cx="1095400" cy="1095400"/>
            </a:xfrm>
            <a:prstGeom prst="ellipse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7" name="직사각형 6"/>
            <p:cNvSpPr/>
            <p:nvPr/>
          </p:nvSpPr>
          <p:spPr>
            <a:xfrm>
              <a:off x="6181527" y="3211911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TextBox 7"/>
            <p:cNvSpPr txBox="1"/>
            <p:nvPr/>
          </p:nvSpPr>
          <p:spPr>
            <a:xfrm>
              <a:off x="6181527" y="3010362"/>
              <a:ext cx="4346818" cy="114830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4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박수현</a:t>
              </a:r>
            </a:p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단계별로 기획하고 서비스를 구현하는 과정이 재미있었고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팀원들과 함께 성장할 수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있었습니다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1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조 수고 하셨습니다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14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4770040" y="4332229"/>
            <a:ext cx="5817921" cy="1842712"/>
            <a:chOff x="4770040" y="4332229"/>
            <a:chExt cx="5817921" cy="1842712"/>
          </a:xfrm>
        </p:grpSpPr>
        <p:sp>
          <p:nvSpPr>
            <p:cNvPr id="9" name="타원 8"/>
            <p:cNvSpPr/>
            <p:nvPr/>
          </p:nvSpPr>
          <p:spPr>
            <a:xfrm>
              <a:off x="4877018" y="4830317"/>
              <a:ext cx="1095400" cy="1095400"/>
            </a:xfrm>
            <a:prstGeom prst="ellipse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" name="직사각형 9"/>
            <p:cNvSpPr/>
            <p:nvPr/>
          </p:nvSpPr>
          <p:spPr>
            <a:xfrm>
              <a:off x="6181527" y="4850667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6181527" y="4850667"/>
              <a:ext cx="4346819" cy="94675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marL="0" lvl="0" indent="0" algn="l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1900" b="1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0" lvl="0" indent="0" algn="l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470155" y="1731769"/>
            <a:ext cx="2175185" cy="4134387"/>
            <a:chOff x="1045999" y="425890"/>
            <a:chExt cx="3149600" cy="5986462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>
            <a:xfrm>
              <a:off x="1045999" y="425890"/>
              <a:ext cx="3149600" cy="5986462"/>
              <a:chOff x="1080" y="1117"/>
              <a:chExt cx="1984" cy="3771"/>
            </a:xfrm>
            <a:solidFill>
              <a:srgbClr val="E8EFF7"/>
            </a:solidFill>
          </p:grpSpPr>
          <p:sp>
            <p:nvSpPr>
              <p:cNvPr id="14" name="Freeform 5"/>
              <p:cNvSpPr/>
              <p:nvPr/>
            </p:nvSpPr>
            <p:spPr>
              <a:xfrm>
                <a:off x="3000" y="2362"/>
                <a:ext cx="64" cy="385"/>
              </a:xfrm>
              <a:custGeom>
                <a:avLst/>
                <a:gdLst>
                  <a:gd name="T0" fmla="*/ 0 w 384"/>
                  <a:gd name="T1" fmla="*/ 0 h 1155"/>
                  <a:gd name="T2" fmla="*/ 0 w 384"/>
                  <a:gd name="T3" fmla="*/ 1155 h 1155"/>
                  <a:gd name="T4" fmla="*/ 196 w 384"/>
                  <a:gd name="T5" fmla="*/ 1155 h 1155"/>
                  <a:gd name="T6" fmla="*/ 216 w 384"/>
                  <a:gd name="T7" fmla="*/ 1155 h 1155"/>
                  <a:gd name="T8" fmla="*/ 255 w 384"/>
                  <a:gd name="T9" fmla="*/ 1148 h 1155"/>
                  <a:gd name="T10" fmla="*/ 289 w 384"/>
                  <a:gd name="T11" fmla="*/ 1135 h 1155"/>
                  <a:gd name="T12" fmla="*/ 320 w 384"/>
                  <a:gd name="T13" fmla="*/ 1115 h 1155"/>
                  <a:gd name="T14" fmla="*/ 344 w 384"/>
                  <a:gd name="T15" fmla="*/ 1090 h 1155"/>
                  <a:gd name="T16" fmla="*/ 363 w 384"/>
                  <a:gd name="T17" fmla="*/ 1060 h 1155"/>
                  <a:gd name="T18" fmla="*/ 376 w 384"/>
                  <a:gd name="T19" fmla="*/ 1025 h 1155"/>
                  <a:gd name="T20" fmla="*/ 383 w 384"/>
                  <a:gd name="T21" fmla="*/ 988 h 1155"/>
                  <a:gd name="T22" fmla="*/ 384 w 384"/>
                  <a:gd name="T23" fmla="*/ 966 h 1155"/>
                  <a:gd name="T24" fmla="*/ 384 w 384"/>
                  <a:gd name="T25" fmla="*/ 189 h 1155"/>
                  <a:gd name="T26" fmla="*/ 383 w 384"/>
                  <a:gd name="T27" fmla="*/ 168 h 1155"/>
                  <a:gd name="T28" fmla="*/ 376 w 384"/>
                  <a:gd name="T29" fmla="*/ 130 h 1155"/>
                  <a:gd name="T30" fmla="*/ 363 w 384"/>
                  <a:gd name="T31" fmla="*/ 95 h 1155"/>
                  <a:gd name="T32" fmla="*/ 344 w 384"/>
                  <a:gd name="T33" fmla="*/ 65 h 1155"/>
                  <a:gd name="T34" fmla="*/ 320 w 384"/>
                  <a:gd name="T35" fmla="*/ 40 h 1155"/>
                  <a:gd name="T36" fmla="*/ 289 w 384"/>
                  <a:gd name="T37" fmla="*/ 22 h 1155"/>
                  <a:gd name="T38" fmla="*/ 255 w 384"/>
                  <a:gd name="T39" fmla="*/ 9 h 1155"/>
                  <a:gd name="T40" fmla="*/ 216 w 384"/>
                  <a:gd name="T41" fmla="*/ 1 h 1155"/>
                  <a:gd name="T42" fmla="*/ 196 w 384"/>
                  <a:gd name="T43" fmla="*/ 0 h 1155"/>
                  <a:gd name="T44" fmla="*/ 0 w 384"/>
                  <a:gd name="T45" fmla="*/ 0 h 1155"/>
                  <a:gd name="T46" fmla="*/ 0 w 384"/>
                  <a:gd name="T47" fmla="*/ 0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4" h="1155">
                    <a:moveTo>
                      <a:pt x="0" y="0"/>
                    </a:moveTo>
                    <a:lnTo>
                      <a:pt x="0" y="1155"/>
                    </a:lnTo>
                    <a:lnTo>
                      <a:pt x="196" y="1155"/>
                    </a:lnTo>
                    <a:lnTo>
                      <a:pt x="216" y="1155"/>
                    </a:lnTo>
                    <a:lnTo>
                      <a:pt x="255" y="1148"/>
                    </a:lnTo>
                    <a:lnTo>
                      <a:pt x="289" y="1135"/>
                    </a:lnTo>
                    <a:lnTo>
                      <a:pt x="320" y="1115"/>
                    </a:lnTo>
                    <a:lnTo>
                      <a:pt x="344" y="1090"/>
                    </a:lnTo>
                    <a:lnTo>
                      <a:pt x="363" y="1060"/>
                    </a:lnTo>
                    <a:lnTo>
                      <a:pt x="376" y="1025"/>
                    </a:lnTo>
                    <a:lnTo>
                      <a:pt x="383" y="988"/>
                    </a:lnTo>
                    <a:lnTo>
                      <a:pt x="384" y="966"/>
                    </a:lnTo>
                    <a:lnTo>
                      <a:pt x="384" y="189"/>
                    </a:lnTo>
                    <a:lnTo>
                      <a:pt x="383" y="168"/>
                    </a:lnTo>
                    <a:lnTo>
                      <a:pt x="376" y="130"/>
                    </a:lnTo>
                    <a:lnTo>
                      <a:pt x="363" y="95"/>
                    </a:lnTo>
                    <a:lnTo>
                      <a:pt x="344" y="65"/>
                    </a:lnTo>
                    <a:lnTo>
                      <a:pt x="320" y="40"/>
                    </a:lnTo>
                    <a:lnTo>
                      <a:pt x="289" y="22"/>
                    </a:lnTo>
                    <a:lnTo>
                      <a:pt x="255" y="9"/>
                    </a:lnTo>
                    <a:lnTo>
                      <a:pt x="216" y="1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7"/>
              <p:cNvSpPr/>
              <p:nvPr/>
            </p:nvSpPr>
            <p:spPr>
              <a:xfrm>
                <a:off x="2963" y="3003"/>
                <a:ext cx="101" cy="640"/>
              </a:xfrm>
              <a:custGeom>
                <a:avLst/>
                <a:gdLst>
                  <a:gd name="T0" fmla="*/ 0 w 302"/>
                  <a:gd name="T1" fmla="*/ 1920 h 1920"/>
                  <a:gd name="T2" fmla="*/ 114 w 302"/>
                  <a:gd name="T3" fmla="*/ 1920 h 1920"/>
                  <a:gd name="T4" fmla="*/ 135 w 302"/>
                  <a:gd name="T5" fmla="*/ 1920 h 1920"/>
                  <a:gd name="T6" fmla="*/ 174 w 302"/>
                  <a:gd name="T7" fmla="*/ 1913 h 1920"/>
                  <a:gd name="T8" fmla="*/ 209 w 302"/>
                  <a:gd name="T9" fmla="*/ 1900 h 1920"/>
                  <a:gd name="T10" fmla="*/ 238 w 302"/>
                  <a:gd name="T11" fmla="*/ 1880 h 1920"/>
                  <a:gd name="T12" fmla="*/ 264 w 302"/>
                  <a:gd name="T13" fmla="*/ 1855 h 1920"/>
                  <a:gd name="T14" fmla="*/ 282 w 302"/>
                  <a:gd name="T15" fmla="*/ 1825 h 1920"/>
                  <a:gd name="T16" fmla="*/ 295 w 302"/>
                  <a:gd name="T17" fmla="*/ 1790 h 1920"/>
                  <a:gd name="T18" fmla="*/ 302 w 302"/>
                  <a:gd name="T19" fmla="*/ 1753 h 1920"/>
                  <a:gd name="T20" fmla="*/ 302 w 302"/>
                  <a:gd name="T21" fmla="*/ 1731 h 1920"/>
                  <a:gd name="T22" fmla="*/ 302 w 302"/>
                  <a:gd name="T23" fmla="*/ 189 h 1920"/>
                  <a:gd name="T24" fmla="*/ 302 w 302"/>
                  <a:gd name="T25" fmla="*/ 167 h 1920"/>
                  <a:gd name="T26" fmla="*/ 295 w 302"/>
                  <a:gd name="T27" fmla="*/ 128 h 1920"/>
                  <a:gd name="T28" fmla="*/ 282 w 302"/>
                  <a:gd name="T29" fmla="*/ 94 h 1920"/>
                  <a:gd name="T30" fmla="*/ 264 w 302"/>
                  <a:gd name="T31" fmla="*/ 65 h 1920"/>
                  <a:gd name="T32" fmla="*/ 238 w 302"/>
                  <a:gd name="T33" fmla="*/ 39 h 1920"/>
                  <a:gd name="T34" fmla="*/ 209 w 302"/>
                  <a:gd name="T35" fmla="*/ 20 h 1920"/>
                  <a:gd name="T36" fmla="*/ 174 w 302"/>
                  <a:gd name="T37" fmla="*/ 7 h 1920"/>
                  <a:gd name="T38" fmla="*/ 135 w 302"/>
                  <a:gd name="T39" fmla="*/ 0 h 1920"/>
                  <a:gd name="T40" fmla="*/ 114 w 302"/>
                  <a:gd name="T41" fmla="*/ 0 h 1920"/>
                  <a:gd name="T42" fmla="*/ 0 w 302"/>
                  <a:gd name="T43" fmla="*/ 0 h 1920"/>
                  <a:gd name="T44" fmla="*/ 0 w 302"/>
                  <a:gd name="T45" fmla="*/ 1920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2" h="1920">
                    <a:moveTo>
                      <a:pt x="0" y="1920"/>
                    </a:moveTo>
                    <a:lnTo>
                      <a:pt x="114" y="1920"/>
                    </a:lnTo>
                    <a:lnTo>
                      <a:pt x="135" y="1920"/>
                    </a:lnTo>
                    <a:lnTo>
                      <a:pt x="174" y="1913"/>
                    </a:lnTo>
                    <a:lnTo>
                      <a:pt x="209" y="1900"/>
                    </a:lnTo>
                    <a:lnTo>
                      <a:pt x="238" y="1880"/>
                    </a:lnTo>
                    <a:lnTo>
                      <a:pt x="264" y="1855"/>
                    </a:lnTo>
                    <a:lnTo>
                      <a:pt x="282" y="1825"/>
                    </a:lnTo>
                    <a:lnTo>
                      <a:pt x="295" y="1790"/>
                    </a:lnTo>
                    <a:lnTo>
                      <a:pt x="302" y="1753"/>
                    </a:lnTo>
                    <a:lnTo>
                      <a:pt x="302" y="1731"/>
                    </a:lnTo>
                    <a:lnTo>
                      <a:pt x="302" y="189"/>
                    </a:lnTo>
                    <a:lnTo>
                      <a:pt x="302" y="167"/>
                    </a:lnTo>
                    <a:lnTo>
                      <a:pt x="295" y="128"/>
                    </a:lnTo>
                    <a:lnTo>
                      <a:pt x="282" y="94"/>
                    </a:lnTo>
                    <a:lnTo>
                      <a:pt x="264" y="65"/>
                    </a:lnTo>
                    <a:lnTo>
                      <a:pt x="238" y="39"/>
                    </a:lnTo>
                    <a:lnTo>
                      <a:pt x="209" y="20"/>
                    </a:lnTo>
                    <a:lnTo>
                      <a:pt x="174" y="7"/>
                    </a:lnTo>
                    <a:lnTo>
                      <a:pt x="135" y="0"/>
                    </a:lnTo>
                    <a:lnTo>
                      <a:pt x="114" y="0"/>
                    </a:lnTo>
                    <a:lnTo>
                      <a:pt x="0" y="0"/>
                    </a:lnTo>
                    <a:lnTo>
                      <a:pt x="0" y="192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9"/>
              <p:cNvSpPr/>
              <p:nvPr/>
            </p:nvSpPr>
            <p:spPr>
              <a:xfrm>
                <a:off x="1081" y="1117"/>
                <a:ext cx="1918" cy="1118"/>
              </a:xfrm>
              <a:custGeom>
                <a:avLst/>
                <a:gdLst>
                  <a:gd name="T0" fmla="*/ 5750 w 5753"/>
                  <a:gd name="T1" fmla="*/ 3274 h 3353"/>
                  <a:gd name="T2" fmla="*/ 5698 w 5753"/>
                  <a:gd name="T3" fmla="*/ 2987 h 3353"/>
                  <a:gd name="T4" fmla="*/ 5594 w 5753"/>
                  <a:gd name="T5" fmla="*/ 2748 h 3353"/>
                  <a:gd name="T6" fmla="*/ 5444 w 5753"/>
                  <a:gd name="T7" fmla="*/ 2555 h 3353"/>
                  <a:gd name="T8" fmla="*/ 5303 w 5753"/>
                  <a:gd name="T9" fmla="*/ 2441 h 3353"/>
                  <a:gd name="T10" fmla="*/ 5200 w 5753"/>
                  <a:gd name="T11" fmla="*/ 2348 h 3353"/>
                  <a:gd name="T12" fmla="*/ 4995 w 5753"/>
                  <a:gd name="T13" fmla="*/ 2075 h 3353"/>
                  <a:gd name="T14" fmla="*/ 4874 w 5753"/>
                  <a:gd name="T15" fmla="*/ 1854 h 3353"/>
                  <a:gd name="T16" fmla="*/ 4819 w 5753"/>
                  <a:gd name="T17" fmla="*/ 1712 h 3353"/>
                  <a:gd name="T18" fmla="*/ 4749 w 5753"/>
                  <a:gd name="T19" fmla="*/ 1334 h 3353"/>
                  <a:gd name="T20" fmla="*/ 4718 w 5753"/>
                  <a:gd name="T21" fmla="*/ 876 h 3353"/>
                  <a:gd name="T22" fmla="*/ 4678 w 5753"/>
                  <a:gd name="T23" fmla="*/ 523 h 3353"/>
                  <a:gd name="T24" fmla="*/ 4628 w 5753"/>
                  <a:gd name="T25" fmla="*/ 363 h 3353"/>
                  <a:gd name="T26" fmla="*/ 4570 w 5753"/>
                  <a:gd name="T27" fmla="*/ 272 h 3353"/>
                  <a:gd name="T28" fmla="*/ 4491 w 5753"/>
                  <a:gd name="T29" fmla="*/ 206 h 3353"/>
                  <a:gd name="T30" fmla="*/ 4340 w 5753"/>
                  <a:gd name="T31" fmla="*/ 137 h 3353"/>
                  <a:gd name="T32" fmla="*/ 3981 w 5753"/>
                  <a:gd name="T33" fmla="*/ 56 h 3353"/>
                  <a:gd name="T34" fmla="*/ 3487 w 5753"/>
                  <a:gd name="T35" fmla="*/ 12 h 3353"/>
                  <a:gd name="T36" fmla="*/ 2876 w 5753"/>
                  <a:gd name="T37" fmla="*/ 0 h 3353"/>
                  <a:gd name="T38" fmla="*/ 2266 w 5753"/>
                  <a:gd name="T39" fmla="*/ 12 h 3353"/>
                  <a:gd name="T40" fmla="*/ 1772 w 5753"/>
                  <a:gd name="T41" fmla="*/ 56 h 3353"/>
                  <a:gd name="T42" fmla="*/ 1413 w 5753"/>
                  <a:gd name="T43" fmla="*/ 137 h 3353"/>
                  <a:gd name="T44" fmla="*/ 1261 w 5753"/>
                  <a:gd name="T45" fmla="*/ 206 h 3353"/>
                  <a:gd name="T46" fmla="*/ 1183 w 5753"/>
                  <a:gd name="T47" fmla="*/ 272 h 3353"/>
                  <a:gd name="T48" fmla="*/ 1125 w 5753"/>
                  <a:gd name="T49" fmla="*/ 363 h 3353"/>
                  <a:gd name="T50" fmla="*/ 1075 w 5753"/>
                  <a:gd name="T51" fmla="*/ 523 h 3353"/>
                  <a:gd name="T52" fmla="*/ 1034 w 5753"/>
                  <a:gd name="T53" fmla="*/ 876 h 3353"/>
                  <a:gd name="T54" fmla="*/ 1004 w 5753"/>
                  <a:gd name="T55" fmla="*/ 1334 h 3353"/>
                  <a:gd name="T56" fmla="*/ 934 w 5753"/>
                  <a:gd name="T57" fmla="*/ 1712 h 3353"/>
                  <a:gd name="T58" fmla="*/ 879 w 5753"/>
                  <a:gd name="T59" fmla="*/ 1854 h 3353"/>
                  <a:gd name="T60" fmla="*/ 722 w 5753"/>
                  <a:gd name="T61" fmla="*/ 2120 h 3353"/>
                  <a:gd name="T62" fmla="*/ 453 w 5753"/>
                  <a:gd name="T63" fmla="*/ 2430 h 3353"/>
                  <a:gd name="T64" fmla="*/ 333 w 5753"/>
                  <a:gd name="T65" fmla="*/ 2533 h 3353"/>
                  <a:gd name="T66" fmla="*/ 190 w 5753"/>
                  <a:gd name="T67" fmla="*/ 2703 h 3353"/>
                  <a:gd name="T68" fmla="*/ 84 w 5753"/>
                  <a:gd name="T69" fmla="*/ 2911 h 3353"/>
                  <a:gd name="T70" fmla="*/ 19 w 5753"/>
                  <a:gd name="T71" fmla="*/ 3151 h 3353"/>
                  <a:gd name="T72" fmla="*/ 0 w 5753"/>
                  <a:gd name="T73" fmla="*/ 3353 h 3353"/>
                  <a:gd name="T74" fmla="*/ 5753 w 5753"/>
                  <a:gd name="T75" fmla="*/ 3353 h 3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53" h="3353">
                    <a:moveTo>
                      <a:pt x="5753" y="3353"/>
                    </a:moveTo>
                    <a:lnTo>
                      <a:pt x="5750" y="3274"/>
                    </a:lnTo>
                    <a:lnTo>
                      <a:pt x="5730" y="3124"/>
                    </a:lnTo>
                    <a:lnTo>
                      <a:pt x="5698" y="2987"/>
                    </a:lnTo>
                    <a:lnTo>
                      <a:pt x="5652" y="2862"/>
                    </a:lnTo>
                    <a:lnTo>
                      <a:pt x="5594" y="2748"/>
                    </a:lnTo>
                    <a:lnTo>
                      <a:pt x="5524" y="2646"/>
                    </a:lnTo>
                    <a:lnTo>
                      <a:pt x="5444" y="2555"/>
                    </a:lnTo>
                    <a:lnTo>
                      <a:pt x="5354" y="2476"/>
                    </a:lnTo>
                    <a:lnTo>
                      <a:pt x="5303" y="2441"/>
                    </a:lnTo>
                    <a:lnTo>
                      <a:pt x="5267" y="2412"/>
                    </a:lnTo>
                    <a:lnTo>
                      <a:pt x="5200" y="2348"/>
                    </a:lnTo>
                    <a:lnTo>
                      <a:pt x="5103" y="2237"/>
                    </a:lnTo>
                    <a:lnTo>
                      <a:pt x="4995" y="2075"/>
                    </a:lnTo>
                    <a:lnTo>
                      <a:pt x="4907" y="1920"/>
                    </a:lnTo>
                    <a:lnTo>
                      <a:pt x="4874" y="1854"/>
                    </a:lnTo>
                    <a:lnTo>
                      <a:pt x="4852" y="1807"/>
                    </a:lnTo>
                    <a:lnTo>
                      <a:pt x="4819" y="1712"/>
                    </a:lnTo>
                    <a:lnTo>
                      <a:pt x="4780" y="1557"/>
                    </a:lnTo>
                    <a:lnTo>
                      <a:pt x="4749" y="1334"/>
                    </a:lnTo>
                    <a:lnTo>
                      <a:pt x="4731" y="1103"/>
                    </a:lnTo>
                    <a:lnTo>
                      <a:pt x="4718" y="876"/>
                    </a:lnTo>
                    <a:lnTo>
                      <a:pt x="4701" y="664"/>
                    </a:lnTo>
                    <a:lnTo>
                      <a:pt x="4678" y="523"/>
                    </a:lnTo>
                    <a:lnTo>
                      <a:pt x="4655" y="438"/>
                    </a:lnTo>
                    <a:lnTo>
                      <a:pt x="4628" y="363"/>
                    </a:lnTo>
                    <a:lnTo>
                      <a:pt x="4592" y="298"/>
                    </a:lnTo>
                    <a:lnTo>
                      <a:pt x="4570" y="272"/>
                    </a:lnTo>
                    <a:lnTo>
                      <a:pt x="4549" y="249"/>
                    </a:lnTo>
                    <a:lnTo>
                      <a:pt x="4491" y="206"/>
                    </a:lnTo>
                    <a:lnTo>
                      <a:pt x="4422" y="170"/>
                    </a:lnTo>
                    <a:lnTo>
                      <a:pt x="4340" y="137"/>
                    </a:lnTo>
                    <a:lnTo>
                      <a:pt x="4200" y="96"/>
                    </a:lnTo>
                    <a:lnTo>
                      <a:pt x="3981" y="56"/>
                    </a:lnTo>
                    <a:lnTo>
                      <a:pt x="3741" y="29"/>
                    </a:lnTo>
                    <a:lnTo>
                      <a:pt x="3487" y="12"/>
                    </a:lnTo>
                    <a:lnTo>
                      <a:pt x="3108" y="0"/>
                    </a:lnTo>
                    <a:lnTo>
                      <a:pt x="2876" y="0"/>
                    </a:lnTo>
                    <a:lnTo>
                      <a:pt x="2646" y="0"/>
                    </a:lnTo>
                    <a:lnTo>
                      <a:pt x="2266" y="12"/>
                    </a:lnTo>
                    <a:lnTo>
                      <a:pt x="2014" y="29"/>
                    </a:lnTo>
                    <a:lnTo>
                      <a:pt x="1772" y="56"/>
                    </a:lnTo>
                    <a:lnTo>
                      <a:pt x="1553" y="96"/>
                    </a:lnTo>
                    <a:lnTo>
                      <a:pt x="1413" y="137"/>
                    </a:lnTo>
                    <a:lnTo>
                      <a:pt x="1331" y="170"/>
                    </a:lnTo>
                    <a:lnTo>
                      <a:pt x="1261" y="206"/>
                    </a:lnTo>
                    <a:lnTo>
                      <a:pt x="1204" y="249"/>
                    </a:lnTo>
                    <a:lnTo>
                      <a:pt x="1183" y="272"/>
                    </a:lnTo>
                    <a:lnTo>
                      <a:pt x="1161" y="298"/>
                    </a:lnTo>
                    <a:lnTo>
                      <a:pt x="1125" y="363"/>
                    </a:lnTo>
                    <a:lnTo>
                      <a:pt x="1096" y="438"/>
                    </a:lnTo>
                    <a:lnTo>
                      <a:pt x="1075" y="523"/>
                    </a:lnTo>
                    <a:lnTo>
                      <a:pt x="1052" y="664"/>
                    </a:lnTo>
                    <a:lnTo>
                      <a:pt x="1034" y="876"/>
                    </a:lnTo>
                    <a:lnTo>
                      <a:pt x="1021" y="1103"/>
                    </a:lnTo>
                    <a:lnTo>
                      <a:pt x="1004" y="1334"/>
                    </a:lnTo>
                    <a:lnTo>
                      <a:pt x="972" y="1557"/>
                    </a:lnTo>
                    <a:lnTo>
                      <a:pt x="934" y="1712"/>
                    </a:lnTo>
                    <a:lnTo>
                      <a:pt x="900" y="1807"/>
                    </a:lnTo>
                    <a:lnTo>
                      <a:pt x="879" y="1854"/>
                    </a:lnTo>
                    <a:lnTo>
                      <a:pt x="831" y="1946"/>
                    </a:lnTo>
                    <a:lnTo>
                      <a:pt x="722" y="2120"/>
                    </a:lnTo>
                    <a:lnTo>
                      <a:pt x="595" y="2281"/>
                    </a:lnTo>
                    <a:lnTo>
                      <a:pt x="453" y="2430"/>
                    </a:lnTo>
                    <a:lnTo>
                      <a:pt x="373" y="2497"/>
                    </a:lnTo>
                    <a:lnTo>
                      <a:pt x="333" y="2533"/>
                    </a:lnTo>
                    <a:lnTo>
                      <a:pt x="257" y="2614"/>
                    </a:lnTo>
                    <a:lnTo>
                      <a:pt x="190" y="2703"/>
                    </a:lnTo>
                    <a:lnTo>
                      <a:pt x="133" y="2803"/>
                    </a:lnTo>
                    <a:lnTo>
                      <a:pt x="84" y="2911"/>
                    </a:lnTo>
                    <a:lnTo>
                      <a:pt x="46" y="3027"/>
                    </a:lnTo>
                    <a:lnTo>
                      <a:pt x="19" y="3151"/>
                    </a:lnTo>
                    <a:lnTo>
                      <a:pt x="3" y="3284"/>
                    </a:lnTo>
                    <a:lnTo>
                      <a:pt x="0" y="3353"/>
                    </a:lnTo>
                    <a:lnTo>
                      <a:pt x="5753" y="3353"/>
                    </a:lnTo>
                    <a:lnTo>
                      <a:pt x="5753" y="3353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10"/>
              <p:cNvSpPr/>
              <p:nvPr/>
            </p:nvSpPr>
            <p:spPr>
              <a:xfrm>
                <a:off x="1081" y="3771"/>
                <a:ext cx="1918" cy="1117"/>
              </a:xfrm>
              <a:custGeom>
                <a:avLst/>
                <a:gdLst>
                  <a:gd name="T0" fmla="*/ 5750 w 5753"/>
                  <a:gd name="T1" fmla="*/ 79 h 3352"/>
                  <a:gd name="T2" fmla="*/ 5698 w 5753"/>
                  <a:gd name="T3" fmla="*/ 364 h 3352"/>
                  <a:gd name="T4" fmla="*/ 5594 w 5753"/>
                  <a:gd name="T5" fmla="*/ 603 h 3352"/>
                  <a:gd name="T6" fmla="*/ 5444 w 5753"/>
                  <a:gd name="T7" fmla="*/ 797 h 3352"/>
                  <a:gd name="T8" fmla="*/ 5303 w 5753"/>
                  <a:gd name="T9" fmla="*/ 911 h 3352"/>
                  <a:gd name="T10" fmla="*/ 5200 w 5753"/>
                  <a:gd name="T11" fmla="*/ 1003 h 3352"/>
                  <a:gd name="T12" fmla="*/ 4995 w 5753"/>
                  <a:gd name="T13" fmla="*/ 1276 h 3352"/>
                  <a:gd name="T14" fmla="*/ 4874 w 5753"/>
                  <a:gd name="T15" fmla="*/ 1499 h 3352"/>
                  <a:gd name="T16" fmla="*/ 4819 w 5753"/>
                  <a:gd name="T17" fmla="*/ 1640 h 3352"/>
                  <a:gd name="T18" fmla="*/ 4749 w 5753"/>
                  <a:gd name="T19" fmla="*/ 2019 h 3352"/>
                  <a:gd name="T20" fmla="*/ 4718 w 5753"/>
                  <a:gd name="T21" fmla="*/ 2475 h 3352"/>
                  <a:gd name="T22" fmla="*/ 4678 w 5753"/>
                  <a:gd name="T23" fmla="*/ 2830 h 3352"/>
                  <a:gd name="T24" fmla="*/ 4628 w 5753"/>
                  <a:gd name="T25" fmla="*/ 2990 h 3352"/>
                  <a:gd name="T26" fmla="*/ 4570 w 5753"/>
                  <a:gd name="T27" fmla="*/ 3080 h 3352"/>
                  <a:gd name="T28" fmla="*/ 4491 w 5753"/>
                  <a:gd name="T29" fmla="*/ 3145 h 3352"/>
                  <a:gd name="T30" fmla="*/ 4340 w 5753"/>
                  <a:gd name="T31" fmla="*/ 3214 h 3352"/>
                  <a:gd name="T32" fmla="*/ 3981 w 5753"/>
                  <a:gd name="T33" fmla="*/ 3296 h 3352"/>
                  <a:gd name="T34" fmla="*/ 3487 w 5753"/>
                  <a:gd name="T35" fmla="*/ 3339 h 3352"/>
                  <a:gd name="T36" fmla="*/ 2876 w 5753"/>
                  <a:gd name="T37" fmla="*/ 3352 h 3352"/>
                  <a:gd name="T38" fmla="*/ 2266 w 5753"/>
                  <a:gd name="T39" fmla="*/ 3339 h 3352"/>
                  <a:gd name="T40" fmla="*/ 1772 w 5753"/>
                  <a:gd name="T41" fmla="*/ 3296 h 3352"/>
                  <a:gd name="T42" fmla="*/ 1413 w 5753"/>
                  <a:gd name="T43" fmla="*/ 3214 h 3352"/>
                  <a:gd name="T44" fmla="*/ 1261 w 5753"/>
                  <a:gd name="T45" fmla="*/ 3145 h 3352"/>
                  <a:gd name="T46" fmla="*/ 1183 w 5753"/>
                  <a:gd name="T47" fmla="*/ 3080 h 3352"/>
                  <a:gd name="T48" fmla="*/ 1125 w 5753"/>
                  <a:gd name="T49" fmla="*/ 2990 h 3352"/>
                  <a:gd name="T50" fmla="*/ 1075 w 5753"/>
                  <a:gd name="T51" fmla="*/ 2830 h 3352"/>
                  <a:gd name="T52" fmla="*/ 1034 w 5753"/>
                  <a:gd name="T53" fmla="*/ 2475 h 3352"/>
                  <a:gd name="T54" fmla="*/ 1004 w 5753"/>
                  <a:gd name="T55" fmla="*/ 2019 h 3352"/>
                  <a:gd name="T56" fmla="*/ 934 w 5753"/>
                  <a:gd name="T57" fmla="*/ 1640 h 3352"/>
                  <a:gd name="T58" fmla="*/ 879 w 5753"/>
                  <a:gd name="T59" fmla="*/ 1499 h 3352"/>
                  <a:gd name="T60" fmla="*/ 722 w 5753"/>
                  <a:gd name="T61" fmla="*/ 1231 h 3352"/>
                  <a:gd name="T62" fmla="*/ 453 w 5753"/>
                  <a:gd name="T63" fmla="*/ 921 h 3352"/>
                  <a:gd name="T64" fmla="*/ 333 w 5753"/>
                  <a:gd name="T65" fmla="*/ 818 h 3352"/>
                  <a:gd name="T66" fmla="*/ 190 w 5753"/>
                  <a:gd name="T67" fmla="*/ 648 h 3352"/>
                  <a:gd name="T68" fmla="*/ 84 w 5753"/>
                  <a:gd name="T69" fmla="*/ 440 h 3352"/>
                  <a:gd name="T70" fmla="*/ 19 w 5753"/>
                  <a:gd name="T71" fmla="*/ 200 h 3352"/>
                  <a:gd name="T72" fmla="*/ 0 w 5753"/>
                  <a:gd name="T73" fmla="*/ 0 h 3352"/>
                  <a:gd name="T74" fmla="*/ 5753 w 5753"/>
                  <a:gd name="T75" fmla="*/ 0 h 3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53" h="3352">
                    <a:moveTo>
                      <a:pt x="5753" y="0"/>
                    </a:moveTo>
                    <a:lnTo>
                      <a:pt x="5750" y="79"/>
                    </a:lnTo>
                    <a:lnTo>
                      <a:pt x="5730" y="227"/>
                    </a:lnTo>
                    <a:lnTo>
                      <a:pt x="5698" y="364"/>
                    </a:lnTo>
                    <a:lnTo>
                      <a:pt x="5652" y="489"/>
                    </a:lnTo>
                    <a:lnTo>
                      <a:pt x="5594" y="603"/>
                    </a:lnTo>
                    <a:lnTo>
                      <a:pt x="5524" y="707"/>
                    </a:lnTo>
                    <a:lnTo>
                      <a:pt x="5444" y="797"/>
                    </a:lnTo>
                    <a:lnTo>
                      <a:pt x="5354" y="877"/>
                    </a:lnTo>
                    <a:lnTo>
                      <a:pt x="5303" y="911"/>
                    </a:lnTo>
                    <a:lnTo>
                      <a:pt x="5267" y="939"/>
                    </a:lnTo>
                    <a:lnTo>
                      <a:pt x="5200" y="1003"/>
                    </a:lnTo>
                    <a:lnTo>
                      <a:pt x="5103" y="1114"/>
                    </a:lnTo>
                    <a:lnTo>
                      <a:pt x="4995" y="1276"/>
                    </a:lnTo>
                    <a:lnTo>
                      <a:pt x="4907" y="1431"/>
                    </a:lnTo>
                    <a:lnTo>
                      <a:pt x="4874" y="1499"/>
                    </a:lnTo>
                    <a:lnTo>
                      <a:pt x="4852" y="1544"/>
                    </a:lnTo>
                    <a:lnTo>
                      <a:pt x="4819" y="1640"/>
                    </a:lnTo>
                    <a:lnTo>
                      <a:pt x="4780" y="1796"/>
                    </a:lnTo>
                    <a:lnTo>
                      <a:pt x="4749" y="2019"/>
                    </a:lnTo>
                    <a:lnTo>
                      <a:pt x="4731" y="2249"/>
                    </a:lnTo>
                    <a:lnTo>
                      <a:pt x="4718" y="2475"/>
                    </a:lnTo>
                    <a:lnTo>
                      <a:pt x="4701" y="2687"/>
                    </a:lnTo>
                    <a:lnTo>
                      <a:pt x="4678" y="2830"/>
                    </a:lnTo>
                    <a:lnTo>
                      <a:pt x="4655" y="2915"/>
                    </a:lnTo>
                    <a:lnTo>
                      <a:pt x="4628" y="2990"/>
                    </a:lnTo>
                    <a:lnTo>
                      <a:pt x="4592" y="3053"/>
                    </a:lnTo>
                    <a:lnTo>
                      <a:pt x="4570" y="3080"/>
                    </a:lnTo>
                    <a:lnTo>
                      <a:pt x="4549" y="3103"/>
                    </a:lnTo>
                    <a:lnTo>
                      <a:pt x="4491" y="3145"/>
                    </a:lnTo>
                    <a:lnTo>
                      <a:pt x="4422" y="3182"/>
                    </a:lnTo>
                    <a:lnTo>
                      <a:pt x="4340" y="3214"/>
                    </a:lnTo>
                    <a:lnTo>
                      <a:pt x="4200" y="3256"/>
                    </a:lnTo>
                    <a:lnTo>
                      <a:pt x="3981" y="3296"/>
                    </a:lnTo>
                    <a:lnTo>
                      <a:pt x="3741" y="3324"/>
                    </a:lnTo>
                    <a:lnTo>
                      <a:pt x="3487" y="3339"/>
                    </a:lnTo>
                    <a:lnTo>
                      <a:pt x="3108" y="3351"/>
                    </a:lnTo>
                    <a:lnTo>
                      <a:pt x="2876" y="3352"/>
                    </a:lnTo>
                    <a:lnTo>
                      <a:pt x="2646" y="3351"/>
                    </a:lnTo>
                    <a:lnTo>
                      <a:pt x="2266" y="3339"/>
                    </a:lnTo>
                    <a:lnTo>
                      <a:pt x="2014" y="3324"/>
                    </a:lnTo>
                    <a:lnTo>
                      <a:pt x="1772" y="3296"/>
                    </a:lnTo>
                    <a:lnTo>
                      <a:pt x="1553" y="3256"/>
                    </a:lnTo>
                    <a:lnTo>
                      <a:pt x="1413" y="3214"/>
                    </a:lnTo>
                    <a:lnTo>
                      <a:pt x="1331" y="3182"/>
                    </a:lnTo>
                    <a:lnTo>
                      <a:pt x="1261" y="3145"/>
                    </a:lnTo>
                    <a:lnTo>
                      <a:pt x="1204" y="3103"/>
                    </a:lnTo>
                    <a:lnTo>
                      <a:pt x="1183" y="3080"/>
                    </a:lnTo>
                    <a:lnTo>
                      <a:pt x="1161" y="3053"/>
                    </a:lnTo>
                    <a:lnTo>
                      <a:pt x="1125" y="2990"/>
                    </a:lnTo>
                    <a:lnTo>
                      <a:pt x="1096" y="2915"/>
                    </a:lnTo>
                    <a:lnTo>
                      <a:pt x="1075" y="2830"/>
                    </a:lnTo>
                    <a:lnTo>
                      <a:pt x="1052" y="2687"/>
                    </a:lnTo>
                    <a:lnTo>
                      <a:pt x="1034" y="2475"/>
                    </a:lnTo>
                    <a:lnTo>
                      <a:pt x="1021" y="2249"/>
                    </a:lnTo>
                    <a:lnTo>
                      <a:pt x="1004" y="2019"/>
                    </a:lnTo>
                    <a:lnTo>
                      <a:pt x="972" y="1796"/>
                    </a:lnTo>
                    <a:lnTo>
                      <a:pt x="934" y="1640"/>
                    </a:lnTo>
                    <a:lnTo>
                      <a:pt x="900" y="1544"/>
                    </a:lnTo>
                    <a:lnTo>
                      <a:pt x="879" y="1499"/>
                    </a:lnTo>
                    <a:lnTo>
                      <a:pt x="831" y="1407"/>
                    </a:lnTo>
                    <a:lnTo>
                      <a:pt x="722" y="1231"/>
                    </a:lnTo>
                    <a:lnTo>
                      <a:pt x="595" y="1070"/>
                    </a:lnTo>
                    <a:lnTo>
                      <a:pt x="453" y="921"/>
                    </a:lnTo>
                    <a:lnTo>
                      <a:pt x="373" y="854"/>
                    </a:lnTo>
                    <a:lnTo>
                      <a:pt x="333" y="818"/>
                    </a:lnTo>
                    <a:lnTo>
                      <a:pt x="257" y="738"/>
                    </a:lnTo>
                    <a:lnTo>
                      <a:pt x="190" y="648"/>
                    </a:lnTo>
                    <a:lnTo>
                      <a:pt x="133" y="548"/>
                    </a:lnTo>
                    <a:lnTo>
                      <a:pt x="84" y="440"/>
                    </a:lnTo>
                    <a:lnTo>
                      <a:pt x="46" y="324"/>
                    </a:lnTo>
                    <a:lnTo>
                      <a:pt x="19" y="200"/>
                    </a:lnTo>
                    <a:lnTo>
                      <a:pt x="3" y="69"/>
                    </a:lnTo>
                    <a:lnTo>
                      <a:pt x="0" y="0"/>
                    </a:lnTo>
                    <a:lnTo>
                      <a:pt x="5753" y="0"/>
                    </a:lnTo>
                    <a:lnTo>
                      <a:pt x="5753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11"/>
              <p:cNvSpPr/>
              <p:nvPr/>
            </p:nvSpPr>
            <p:spPr>
              <a:xfrm>
                <a:off x="1080" y="1851"/>
                <a:ext cx="1920" cy="2304"/>
              </a:xfrm>
              <a:custGeom>
                <a:avLst/>
                <a:gdLst>
                  <a:gd name="T0" fmla="*/ 1152 w 5761"/>
                  <a:gd name="T1" fmla="*/ 0 h 6913"/>
                  <a:gd name="T2" fmla="*/ 976 w 5761"/>
                  <a:gd name="T3" fmla="*/ 13 h 6913"/>
                  <a:gd name="T4" fmla="*/ 756 w 5761"/>
                  <a:gd name="T5" fmla="*/ 69 h 6913"/>
                  <a:gd name="T6" fmla="*/ 554 w 5761"/>
                  <a:gd name="T7" fmla="*/ 165 h 6913"/>
                  <a:gd name="T8" fmla="*/ 377 w 5761"/>
                  <a:gd name="T9" fmla="*/ 298 h 6913"/>
                  <a:gd name="T10" fmla="*/ 229 w 5761"/>
                  <a:gd name="T11" fmla="*/ 462 h 6913"/>
                  <a:gd name="T12" fmla="*/ 114 w 5761"/>
                  <a:gd name="T13" fmla="*/ 652 h 6913"/>
                  <a:gd name="T14" fmla="*/ 36 w 5761"/>
                  <a:gd name="T15" fmla="*/ 864 h 6913"/>
                  <a:gd name="T16" fmla="*/ 1 w 5761"/>
                  <a:gd name="T17" fmla="*/ 1091 h 6913"/>
                  <a:gd name="T18" fmla="*/ 0 w 5761"/>
                  <a:gd name="T19" fmla="*/ 3456 h 6913"/>
                  <a:gd name="T20" fmla="*/ 1 w 5761"/>
                  <a:gd name="T21" fmla="*/ 5820 h 6913"/>
                  <a:gd name="T22" fmla="*/ 36 w 5761"/>
                  <a:gd name="T23" fmla="*/ 6049 h 6913"/>
                  <a:gd name="T24" fmla="*/ 114 w 5761"/>
                  <a:gd name="T25" fmla="*/ 6260 h 6913"/>
                  <a:gd name="T26" fmla="*/ 229 w 5761"/>
                  <a:gd name="T27" fmla="*/ 6450 h 6913"/>
                  <a:gd name="T28" fmla="*/ 377 w 5761"/>
                  <a:gd name="T29" fmla="*/ 6613 h 6913"/>
                  <a:gd name="T30" fmla="*/ 554 w 5761"/>
                  <a:gd name="T31" fmla="*/ 6746 h 6913"/>
                  <a:gd name="T32" fmla="*/ 756 w 5761"/>
                  <a:gd name="T33" fmla="*/ 6842 h 6913"/>
                  <a:gd name="T34" fmla="*/ 976 w 5761"/>
                  <a:gd name="T35" fmla="*/ 6900 h 6913"/>
                  <a:gd name="T36" fmla="*/ 1152 w 5761"/>
                  <a:gd name="T37" fmla="*/ 6913 h 6913"/>
                  <a:gd name="T38" fmla="*/ 4668 w 5761"/>
                  <a:gd name="T39" fmla="*/ 6911 h 6913"/>
                  <a:gd name="T40" fmla="*/ 4897 w 5761"/>
                  <a:gd name="T41" fmla="*/ 6877 h 6913"/>
                  <a:gd name="T42" fmla="*/ 5108 w 5761"/>
                  <a:gd name="T43" fmla="*/ 6799 h 6913"/>
                  <a:gd name="T44" fmla="*/ 5299 w 5761"/>
                  <a:gd name="T45" fmla="*/ 6684 h 6913"/>
                  <a:gd name="T46" fmla="*/ 5461 w 5761"/>
                  <a:gd name="T47" fmla="*/ 6535 h 6913"/>
                  <a:gd name="T48" fmla="*/ 5594 w 5761"/>
                  <a:gd name="T49" fmla="*/ 6358 h 6913"/>
                  <a:gd name="T50" fmla="*/ 5692 w 5761"/>
                  <a:gd name="T51" fmla="*/ 6157 h 6913"/>
                  <a:gd name="T52" fmla="*/ 5748 w 5761"/>
                  <a:gd name="T53" fmla="*/ 5936 h 6913"/>
                  <a:gd name="T54" fmla="*/ 5761 w 5761"/>
                  <a:gd name="T55" fmla="*/ 5761 h 6913"/>
                  <a:gd name="T56" fmla="*/ 5761 w 5761"/>
                  <a:gd name="T57" fmla="*/ 1152 h 6913"/>
                  <a:gd name="T58" fmla="*/ 5748 w 5761"/>
                  <a:gd name="T59" fmla="*/ 976 h 6913"/>
                  <a:gd name="T60" fmla="*/ 5692 w 5761"/>
                  <a:gd name="T61" fmla="*/ 756 h 6913"/>
                  <a:gd name="T62" fmla="*/ 5594 w 5761"/>
                  <a:gd name="T63" fmla="*/ 554 h 6913"/>
                  <a:gd name="T64" fmla="*/ 5461 w 5761"/>
                  <a:gd name="T65" fmla="*/ 377 h 6913"/>
                  <a:gd name="T66" fmla="*/ 5299 w 5761"/>
                  <a:gd name="T67" fmla="*/ 227 h 6913"/>
                  <a:gd name="T68" fmla="*/ 5108 w 5761"/>
                  <a:gd name="T69" fmla="*/ 112 h 6913"/>
                  <a:gd name="T70" fmla="*/ 4897 w 5761"/>
                  <a:gd name="T71" fmla="*/ 36 h 6913"/>
                  <a:gd name="T72" fmla="*/ 4668 w 5761"/>
                  <a:gd name="T73" fmla="*/ 0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3"/>
              <p:cNvSpPr>
                <a:spLocks noEditPoints="1"/>
              </p:cNvSpPr>
              <p:nvPr/>
            </p:nvSpPr>
            <p:spPr>
              <a:xfrm>
                <a:off x="1080" y="1851"/>
                <a:ext cx="1920" cy="2304"/>
              </a:xfrm>
              <a:custGeom>
                <a:avLst/>
                <a:gdLst>
                  <a:gd name="T0" fmla="*/ 1093 w 5761"/>
                  <a:gd name="T1" fmla="*/ 0 h 6913"/>
                  <a:gd name="T2" fmla="*/ 756 w 5761"/>
                  <a:gd name="T3" fmla="*/ 69 h 6913"/>
                  <a:gd name="T4" fmla="*/ 462 w 5761"/>
                  <a:gd name="T5" fmla="*/ 227 h 6913"/>
                  <a:gd name="T6" fmla="*/ 229 w 5761"/>
                  <a:gd name="T7" fmla="*/ 462 h 6913"/>
                  <a:gd name="T8" fmla="*/ 69 w 5761"/>
                  <a:gd name="T9" fmla="*/ 756 h 6913"/>
                  <a:gd name="T10" fmla="*/ 1 w 5761"/>
                  <a:gd name="T11" fmla="*/ 1091 h 6913"/>
                  <a:gd name="T12" fmla="*/ 0 w 5761"/>
                  <a:gd name="T13" fmla="*/ 5761 h 6913"/>
                  <a:gd name="T14" fmla="*/ 36 w 5761"/>
                  <a:gd name="T15" fmla="*/ 6049 h 6913"/>
                  <a:gd name="T16" fmla="*/ 167 w 5761"/>
                  <a:gd name="T17" fmla="*/ 6358 h 6913"/>
                  <a:gd name="T18" fmla="*/ 377 w 5761"/>
                  <a:gd name="T19" fmla="*/ 6613 h 6913"/>
                  <a:gd name="T20" fmla="*/ 652 w 5761"/>
                  <a:gd name="T21" fmla="*/ 6799 h 6913"/>
                  <a:gd name="T22" fmla="*/ 976 w 5761"/>
                  <a:gd name="T23" fmla="*/ 6900 h 6913"/>
                  <a:gd name="T24" fmla="*/ 4609 w 5761"/>
                  <a:gd name="T25" fmla="*/ 6913 h 6913"/>
                  <a:gd name="T26" fmla="*/ 4897 w 5761"/>
                  <a:gd name="T27" fmla="*/ 6877 h 6913"/>
                  <a:gd name="T28" fmla="*/ 5206 w 5761"/>
                  <a:gd name="T29" fmla="*/ 6746 h 6913"/>
                  <a:gd name="T30" fmla="*/ 5461 w 5761"/>
                  <a:gd name="T31" fmla="*/ 6535 h 6913"/>
                  <a:gd name="T32" fmla="*/ 5647 w 5761"/>
                  <a:gd name="T33" fmla="*/ 6260 h 6913"/>
                  <a:gd name="T34" fmla="*/ 5748 w 5761"/>
                  <a:gd name="T35" fmla="*/ 5936 h 6913"/>
                  <a:gd name="T36" fmla="*/ 5761 w 5761"/>
                  <a:gd name="T37" fmla="*/ 3456 h 6913"/>
                  <a:gd name="T38" fmla="*/ 5748 w 5761"/>
                  <a:gd name="T39" fmla="*/ 976 h 6913"/>
                  <a:gd name="T40" fmla="*/ 5647 w 5761"/>
                  <a:gd name="T41" fmla="*/ 652 h 6913"/>
                  <a:gd name="T42" fmla="*/ 5461 w 5761"/>
                  <a:gd name="T43" fmla="*/ 377 h 6913"/>
                  <a:gd name="T44" fmla="*/ 5206 w 5761"/>
                  <a:gd name="T45" fmla="*/ 165 h 6913"/>
                  <a:gd name="T46" fmla="*/ 4897 w 5761"/>
                  <a:gd name="T47" fmla="*/ 36 h 6913"/>
                  <a:gd name="T48" fmla="*/ 4609 w 5761"/>
                  <a:gd name="T49" fmla="*/ 0 h 6913"/>
                  <a:gd name="T50" fmla="*/ 4725 w 5761"/>
                  <a:gd name="T51" fmla="*/ 391 h 6913"/>
                  <a:gd name="T52" fmla="*/ 4941 w 5761"/>
                  <a:gd name="T53" fmla="*/ 459 h 6913"/>
                  <a:gd name="T54" fmla="*/ 5126 w 5761"/>
                  <a:gd name="T55" fmla="*/ 583 h 6913"/>
                  <a:gd name="T56" fmla="*/ 5265 w 5761"/>
                  <a:gd name="T57" fmla="*/ 753 h 6913"/>
                  <a:gd name="T58" fmla="*/ 5353 w 5761"/>
                  <a:gd name="T59" fmla="*/ 960 h 6913"/>
                  <a:gd name="T60" fmla="*/ 5376 w 5761"/>
                  <a:gd name="T61" fmla="*/ 1152 h 6913"/>
                  <a:gd name="T62" fmla="*/ 5376 w 5761"/>
                  <a:gd name="T63" fmla="*/ 5799 h 6913"/>
                  <a:gd name="T64" fmla="*/ 5330 w 5761"/>
                  <a:gd name="T65" fmla="*/ 6024 h 6913"/>
                  <a:gd name="T66" fmla="*/ 5224 w 5761"/>
                  <a:gd name="T67" fmla="*/ 6220 h 6913"/>
                  <a:gd name="T68" fmla="*/ 5068 w 5761"/>
                  <a:gd name="T69" fmla="*/ 6376 h 6913"/>
                  <a:gd name="T70" fmla="*/ 4872 w 5761"/>
                  <a:gd name="T71" fmla="*/ 6482 h 6913"/>
                  <a:gd name="T72" fmla="*/ 4648 w 5761"/>
                  <a:gd name="T73" fmla="*/ 6528 h 6913"/>
                  <a:gd name="T74" fmla="*/ 1113 w 5761"/>
                  <a:gd name="T75" fmla="*/ 6528 h 6913"/>
                  <a:gd name="T76" fmla="*/ 889 w 5761"/>
                  <a:gd name="T77" fmla="*/ 6482 h 6913"/>
                  <a:gd name="T78" fmla="*/ 693 w 5761"/>
                  <a:gd name="T79" fmla="*/ 6376 h 6913"/>
                  <a:gd name="T80" fmla="*/ 537 w 5761"/>
                  <a:gd name="T81" fmla="*/ 6220 h 6913"/>
                  <a:gd name="T82" fmla="*/ 431 w 5761"/>
                  <a:gd name="T83" fmla="*/ 6024 h 6913"/>
                  <a:gd name="T84" fmla="*/ 385 w 5761"/>
                  <a:gd name="T85" fmla="*/ 5799 h 6913"/>
                  <a:gd name="T86" fmla="*/ 385 w 5761"/>
                  <a:gd name="T87" fmla="*/ 1152 h 6913"/>
                  <a:gd name="T88" fmla="*/ 408 w 5761"/>
                  <a:gd name="T89" fmla="*/ 960 h 6913"/>
                  <a:gd name="T90" fmla="*/ 495 w 5761"/>
                  <a:gd name="T91" fmla="*/ 753 h 6913"/>
                  <a:gd name="T92" fmla="*/ 635 w 5761"/>
                  <a:gd name="T93" fmla="*/ 583 h 6913"/>
                  <a:gd name="T94" fmla="*/ 819 w 5761"/>
                  <a:gd name="T95" fmla="*/ 459 h 6913"/>
                  <a:gd name="T96" fmla="*/ 1036 w 5761"/>
                  <a:gd name="T97" fmla="*/ 391 h 6913"/>
                  <a:gd name="T98" fmla="*/ 4609 w 5761"/>
                  <a:gd name="T99" fmla="*/ 383 h 6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  <a:moveTo>
                      <a:pt x="4609" y="383"/>
                    </a:moveTo>
                    <a:lnTo>
                      <a:pt x="4648" y="384"/>
                    </a:lnTo>
                    <a:lnTo>
                      <a:pt x="4725" y="391"/>
                    </a:lnTo>
                    <a:lnTo>
                      <a:pt x="4800" y="407"/>
                    </a:lnTo>
                    <a:lnTo>
                      <a:pt x="4872" y="430"/>
                    </a:lnTo>
                    <a:lnTo>
                      <a:pt x="4941" y="459"/>
                    </a:lnTo>
                    <a:lnTo>
                      <a:pt x="5006" y="495"/>
                    </a:lnTo>
                    <a:lnTo>
                      <a:pt x="5068" y="535"/>
                    </a:lnTo>
                    <a:lnTo>
                      <a:pt x="5126" y="583"/>
                    </a:lnTo>
                    <a:lnTo>
                      <a:pt x="5178" y="635"/>
                    </a:lnTo>
                    <a:lnTo>
                      <a:pt x="5224" y="692"/>
                    </a:lnTo>
                    <a:lnTo>
                      <a:pt x="5265" y="753"/>
                    </a:lnTo>
                    <a:lnTo>
                      <a:pt x="5301" y="819"/>
                    </a:lnTo>
                    <a:lnTo>
                      <a:pt x="5330" y="887"/>
                    </a:lnTo>
                    <a:lnTo>
                      <a:pt x="5353" y="960"/>
                    </a:lnTo>
                    <a:lnTo>
                      <a:pt x="5368" y="1035"/>
                    </a:lnTo>
                    <a:lnTo>
                      <a:pt x="5376" y="1112"/>
                    </a:lnTo>
                    <a:lnTo>
                      <a:pt x="5376" y="1152"/>
                    </a:lnTo>
                    <a:lnTo>
                      <a:pt x="5376" y="3456"/>
                    </a:lnTo>
                    <a:lnTo>
                      <a:pt x="5376" y="5761"/>
                    </a:lnTo>
                    <a:lnTo>
                      <a:pt x="5376" y="5799"/>
                    </a:lnTo>
                    <a:lnTo>
                      <a:pt x="5368" y="5877"/>
                    </a:lnTo>
                    <a:lnTo>
                      <a:pt x="5353" y="5952"/>
                    </a:lnTo>
                    <a:lnTo>
                      <a:pt x="5330" y="6024"/>
                    </a:lnTo>
                    <a:lnTo>
                      <a:pt x="5301" y="6093"/>
                    </a:lnTo>
                    <a:lnTo>
                      <a:pt x="5265" y="6158"/>
                    </a:lnTo>
                    <a:lnTo>
                      <a:pt x="5224" y="6220"/>
                    </a:lnTo>
                    <a:lnTo>
                      <a:pt x="5178" y="6276"/>
                    </a:lnTo>
                    <a:lnTo>
                      <a:pt x="5126" y="6328"/>
                    </a:lnTo>
                    <a:lnTo>
                      <a:pt x="5068" y="6376"/>
                    </a:lnTo>
                    <a:lnTo>
                      <a:pt x="5006" y="6417"/>
                    </a:lnTo>
                    <a:lnTo>
                      <a:pt x="4941" y="6453"/>
                    </a:lnTo>
                    <a:lnTo>
                      <a:pt x="4872" y="6482"/>
                    </a:lnTo>
                    <a:lnTo>
                      <a:pt x="4800" y="6504"/>
                    </a:lnTo>
                    <a:lnTo>
                      <a:pt x="4725" y="6520"/>
                    </a:lnTo>
                    <a:lnTo>
                      <a:pt x="4648" y="6528"/>
                    </a:lnTo>
                    <a:lnTo>
                      <a:pt x="4609" y="6528"/>
                    </a:lnTo>
                    <a:lnTo>
                      <a:pt x="1152" y="6528"/>
                    </a:lnTo>
                    <a:lnTo>
                      <a:pt x="1113" y="6528"/>
                    </a:lnTo>
                    <a:lnTo>
                      <a:pt x="1036" y="6520"/>
                    </a:lnTo>
                    <a:lnTo>
                      <a:pt x="961" y="6504"/>
                    </a:lnTo>
                    <a:lnTo>
                      <a:pt x="889" y="6482"/>
                    </a:lnTo>
                    <a:lnTo>
                      <a:pt x="819" y="6453"/>
                    </a:lnTo>
                    <a:lnTo>
                      <a:pt x="755" y="6417"/>
                    </a:lnTo>
                    <a:lnTo>
                      <a:pt x="693" y="6376"/>
                    </a:lnTo>
                    <a:lnTo>
                      <a:pt x="635" y="6328"/>
                    </a:lnTo>
                    <a:lnTo>
                      <a:pt x="583" y="6276"/>
                    </a:lnTo>
                    <a:lnTo>
                      <a:pt x="537" y="6220"/>
                    </a:lnTo>
                    <a:lnTo>
                      <a:pt x="495" y="6158"/>
                    </a:lnTo>
                    <a:lnTo>
                      <a:pt x="459" y="6093"/>
                    </a:lnTo>
                    <a:lnTo>
                      <a:pt x="431" y="6024"/>
                    </a:lnTo>
                    <a:lnTo>
                      <a:pt x="408" y="5952"/>
                    </a:lnTo>
                    <a:lnTo>
                      <a:pt x="393" y="5877"/>
                    </a:lnTo>
                    <a:lnTo>
                      <a:pt x="385" y="5799"/>
                    </a:lnTo>
                    <a:lnTo>
                      <a:pt x="385" y="5761"/>
                    </a:lnTo>
                    <a:lnTo>
                      <a:pt x="385" y="3456"/>
                    </a:lnTo>
                    <a:lnTo>
                      <a:pt x="385" y="1152"/>
                    </a:lnTo>
                    <a:lnTo>
                      <a:pt x="385" y="1112"/>
                    </a:lnTo>
                    <a:lnTo>
                      <a:pt x="393" y="1035"/>
                    </a:lnTo>
                    <a:lnTo>
                      <a:pt x="408" y="960"/>
                    </a:lnTo>
                    <a:lnTo>
                      <a:pt x="431" y="887"/>
                    </a:lnTo>
                    <a:lnTo>
                      <a:pt x="459" y="819"/>
                    </a:lnTo>
                    <a:lnTo>
                      <a:pt x="495" y="753"/>
                    </a:lnTo>
                    <a:lnTo>
                      <a:pt x="537" y="692"/>
                    </a:lnTo>
                    <a:lnTo>
                      <a:pt x="583" y="635"/>
                    </a:lnTo>
                    <a:lnTo>
                      <a:pt x="635" y="583"/>
                    </a:lnTo>
                    <a:lnTo>
                      <a:pt x="693" y="535"/>
                    </a:lnTo>
                    <a:lnTo>
                      <a:pt x="755" y="495"/>
                    </a:lnTo>
                    <a:lnTo>
                      <a:pt x="819" y="459"/>
                    </a:lnTo>
                    <a:lnTo>
                      <a:pt x="889" y="430"/>
                    </a:lnTo>
                    <a:lnTo>
                      <a:pt x="961" y="407"/>
                    </a:lnTo>
                    <a:lnTo>
                      <a:pt x="1036" y="391"/>
                    </a:lnTo>
                    <a:lnTo>
                      <a:pt x="1113" y="384"/>
                    </a:lnTo>
                    <a:lnTo>
                      <a:pt x="1152" y="383"/>
                    </a:lnTo>
                    <a:lnTo>
                      <a:pt x="4609" y="383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385732" y="1884275"/>
              <a:ext cx="2606668" cy="3048010"/>
              <a:chOff x="1385732" y="1884275"/>
              <a:chExt cx="1650339" cy="2105025"/>
            </a:xfrm>
          </p:grpSpPr>
          <p:sp>
            <p:nvSpPr>
              <p:cNvPr id="91" name="모서리가 둥근 직사각형 90"/>
              <p:cNvSpPr/>
              <p:nvPr/>
            </p:nvSpPr>
            <p:spPr>
              <a:xfrm>
                <a:off x="1385732" y="1884275"/>
                <a:ext cx="1650339" cy="2105025"/>
              </a:xfrm>
              <a:prstGeom prst="roundRect">
                <a:avLst>
                  <a:gd name="adj" fmla="val 16667"/>
                </a:avLst>
              </a:prstGeom>
              <a:blipFill rotWithShape="1">
                <a:blip r:embed="rId5"/>
                <a:srcRect/>
                <a:stretch>
                  <a:fillRect l="-14000" r="-14000"/>
                </a:stretch>
              </a:blipFill>
              <a:ln w="12700" cap="flat" cmpd="sng" algn="ctr">
                <a:solidFill>
                  <a:srgbClr val="37C56E"/>
                </a:solidFill>
                <a:prstDash val="solid"/>
                <a:miter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</p:sp>
          <p:sp>
            <p:nvSpPr>
              <p:cNvPr id="92" name="직사각형 91"/>
              <p:cNvSpPr/>
              <p:nvPr/>
            </p:nvSpPr>
            <p:spPr>
              <a:xfrm>
                <a:off x="1989429" y="3604099"/>
                <a:ext cx="592822" cy="1665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/>
              </a:ln>
              <a:effectLst/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93" name="TextBox 92"/>
              <p:cNvSpPr txBox="1"/>
              <p:nvPr/>
            </p:nvSpPr>
            <p:spPr>
              <a:xfrm>
                <a:off x="1989429" y="3604099"/>
                <a:ext cx="592822" cy="166528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5240" tIns="15240" rIns="15240" bIns="15240" anchor="b" anchorCtr="0">
                <a:noAutofit/>
              </a:bodyPr>
              <a:lstStyle/>
              <a:p>
                <a:pPr marL="0" lvl="0" indent="0" algn="ctr" defTabSz="266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endParaRPr lang="ko-KR" altLang="en-US" sz="600" kern="1200">
                  <a:noFill/>
                </a:endParaRPr>
              </a:p>
            </p:txBody>
          </p:sp>
        </p:grpSp>
      </p:grpSp>
      <p:sp>
        <p:nvSpPr>
          <p:cNvPr id="101" name="직사각형 100"/>
          <p:cNvSpPr/>
          <p:nvPr/>
        </p:nvSpPr>
        <p:spPr>
          <a:xfrm>
            <a:off x="10474324" y="495789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kern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49</a:t>
            </a:r>
            <a:r>
              <a:rPr kumimoji="0" lang="en-US" altLang="ko-KR" sz="1000" b="0" i="0" u="none" strike="noStrike" kern="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%</a:t>
            </a:r>
            <a:endParaRPr kumimoji="0" lang="en-US" altLang="ko-KR" sz="1000" b="0" i="0" u="none" strike="noStrike" kern="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181525" y="5324044"/>
            <a:ext cx="4346819" cy="946755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b" anchorCtr="0">
            <a:noAutofit/>
          </a:bodyPr>
          <a:lstStyle/>
          <a:p>
            <a:pPr marL="0" lvl="0" indent="0" algn="l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4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김희주</a:t>
            </a:r>
            <a:endParaRPr lang="ko-KR" altLang="en-US" sz="1400" b="1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t"/>
            <a:r>
              <a:rPr lang="ko-KR" altLang="en-US" sz="1400" dirty="0">
                <a:solidFill>
                  <a:srgbClr val="3D3C40"/>
                </a:solidFill>
                <a:latin typeface="Open Sans"/>
              </a:rPr>
              <a:t>협업을 위한 기획</a:t>
            </a:r>
            <a:r>
              <a:rPr lang="en-US" altLang="ko-KR" sz="1400" dirty="0">
                <a:solidFill>
                  <a:srgbClr val="3D3C40"/>
                </a:solidFill>
                <a:latin typeface="Open Sans"/>
              </a:rPr>
              <a:t>, </a:t>
            </a:r>
            <a:r>
              <a:rPr lang="ko-KR" altLang="en-US" sz="1400" dirty="0">
                <a:solidFill>
                  <a:srgbClr val="3D3C40"/>
                </a:solidFill>
                <a:latin typeface="Open Sans"/>
              </a:rPr>
              <a:t>설계 단계의 중요성을 깨달았고 경험이 많은 팀원들의 도움으로 협업 툴 사용법과 여러 문제를 해결해 나갈 수 있어서 감사했다</a:t>
            </a:r>
            <a:r>
              <a:rPr lang="en-US" altLang="ko-KR" sz="1400" dirty="0">
                <a:solidFill>
                  <a:srgbClr val="3D3C40"/>
                </a:solidFill>
                <a:latin typeface="Open Sans"/>
              </a:rPr>
              <a:t>.</a:t>
            </a:r>
          </a:p>
          <a:p>
            <a:r>
              <a:rPr lang="en-US" altLang="ko-KR" sz="1400" dirty="0">
                <a:solidFill>
                  <a:srgbClr val="3D3C40"/>
                </a:solidFill>
                <a:latin typeface="Open Sans"/>
              </a:rPr>
              <a:t/>
            </a:r>
            <a:br>
              <a:rPr lang="en-US" altLang="ko-KR" sz="1400" dirty="0">
                <a:solidFill>
                  <a:srgbClr val="3D3C40"/>
                </a:solidFill>
                <a:latin typeface="Open Sans"/>
              </a:rPr>
            </a:br>
            <a:endPara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27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85761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31"/>
          <p:cNvSpPr/>
          <p:nvPr/>
        </p:nvSpPr>
        <p:spPr>
          <a:xfrm flipH="1">
            <a:off x="2871017" y="5533740"/>
            <a:ext cx="1308445" cy="46107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GIT HUB</a:t>
            </a:r>
          </a:p>
        </p:txBody>
      </p:sp>
      <p:pic>
        <p:nvPicPr>
          <p:cNvPr id="3" name="그림 2" descr="블랙, 어둠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3246" y="1690003"/>
            <a:ext cx="3477994" cy="3477994"/>
          </a:xfrm>
          <a:prstGeom prst="rect">
            <a:avLst/>
          </a:prstGeom>
        </p:spPr>
      </p:pic>
      <p:pic>
        <p:nvPicPr>
          <p:cNvPr id="4" name="그림 3" descr="오렌지, 디자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7350" y="1726561"/>
            <a:ext cx="3614989" cy="3614989"/>
          </a:xfrm>
          <a:prstGeom prst="rect">
            <a:avLst/>
          </a:prstGeom>
        </p:spPr>
      </p:pic>
      <p:sp>
        <p:nvSpPr>
          <p:cNvPr id="7" name="사각형: 둥근 모서리 31"/>
          <p:cNvSpPr/>
          <p:nvPr/>
        </p:nvSpPr>
        <p:spPr>
          <a:xfrm flipH="1">
            <a:off x="8028117" y="5520910"/>
            <a:ext cx="1308445" cy="46107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DRAW.IO</a:t>
            </a:r>
          </a:p>
        </p:txBody>
      </p:sp>
      <p:sp>
        <p:nvSpPr>
          <p:cNvPr id="47" name="Google Shape;116;p15"/>
          <p:cNvSpPr txBox="1"/>
          <p:nvPr/>
        </p:nvSpPr>
        <p:spPr>
          <a:xfrm>
            <a:off x="5102335" y="895447"/>
            <a:ext cx="1987330" cy="62326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개발환경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0474324" y="495789"/>
            <a:ext cx="513716" cy="235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ko-KR" altLang="en-US" sz="10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5%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2649" y="1676358"/>
            <a:ext cx="423684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 미니프로젝트 후기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0" y="2642039"/>
            <a:ext cx="78106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이번 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팀협업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프로젝트는 정말 훌륭한 경험이었습니다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팀원들과 함께 노력하며 문제를 해결하는 과정에서 많이 배웠습니다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서로의 아이디어를 존중하고 적극적으로 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의사소통하는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것이 프로젝트의 성공에 큰 역할을 한 것 같습니다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협업을 통해 새로운 관점을 얻고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해결 능력을 향상시킬 수 있었습니다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미처 못 본 점이나 어려움도 있었지만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그것들을 극복하는 과정에서 성장할 수 있었습니다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이번 프로젝트를 통해 팀원들과의 유대감이 더 깊어졌고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새로운 도전에 대한 자신감이 생겼습니다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앞으로도 더 많은 프로젝트를 하고 싶습니다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49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11752" y="2815659"/>
            <a:ext cx="8666566" cy="949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en-US" altLang="ko-KR" sz="4400" dirty="0">
              <a:solidFill>
                <a:prstClr val="black">
                  <a:lumMod val="75000"/>
                  <a:lumOff val="2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2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11752" y="2815659"/>
            <a:ext cx="8666566" cy="949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en-US" altLang="ko-KR" sz="4400" dirty="0">
              <a:solidFill>
                <a:prstClr val="black">
                  <a:lumMod val="75000"/>
                  <a:lumOff val="2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99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61390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latinLnBrk="0">
              <a:lnSpc>
                <a:spcPct val="150000"/>
              </a:lnSpc>
              <a:defRPr/>
            </a:pPr>
            <a:endParaRPr lang="ko-KR" altLang="en-US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564708" y="502741"/>
              <a:ext cx="393993" cy="240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6%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9360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5455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Google Shape;116;p15"/>
          <p:cNvSpPr txBox="1"/>
          <p:nvPr/>
        </p:nvSpPr>
        <p:spPr>
          <a:xfrm>
            <a:off x="4405469" y="916458"/>
            <a:ext cx="3591169" cy="62466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영화예매 사이트 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8750" y="1641941"/>
            <a:ext cx="9334500" cy="48768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7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원호 46"/>
          <p:cNvSpPr/>
          <p:nvPr/>
        </p:nvSpPr>
        <p:spPr>
          <a:xfrm>
            <a:off x="1622906" y="2210216"/>
            <a:ext cx="2123616" cy="2123616"/>
          </a:xfrm>
          <a:prstGeom prst="arc">
            <a:avLst>
              <a:gd name="adj1" fmla="val 8646718"/>
              <a:gd name="adj2" fmla="val 2150047"/>
            </a:avLst>
          </a:prstGeom>
          <a:ln w="279400">
            <a:solidFill>
              <a:srgbClr val="EDF2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665913" y="4774020"/>
            <a:ext cx="2860173" cy="453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원호 48"/>
          <p:cNvSpPr/>
          <p:nvPr/>
        </p:nvSpPr>
        <p:spPr>
          <a:xfrm>
            <a:off x="1473888" y="2061198"/>
            <a:ext cx="2421652" cy="2421652"/>
          </a:xfrm>
          <a:prstGeom prst="arc">
            <a:avLst>
              <a:gd name="adj1" fmla="val 8646718"/>
              <a:gd name="adj2" fmla="val 19370564"/>
            </a:avLst>
          </a:prstGeom>
          <a:ln w="31750">
            <a:solidFill>
              <a:srgbClr val="37C5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598631" y="2485631"/>
            <a:ext cx="95642" cy="95642"/>
          </a:xfrm>
          <a:prstGeom prst="ellipse">
            <a:avLst/>
          </a:prstGeom>
          <a:solidFill>
            <a:schemeClr val="bg1"/>
          </a:solidFill>
          <a:ln w="3175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이등변 삼각형 51"/>
          <p:cNvSpPr/>
          <p:nvPr/>
        </p:nvSpPr>
        <p:spPr>
          <a:xfrm rot="3022874">
            <a:off x="3334687" y="2604919"/>
            <a:ext cx="253736" cy="21873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781006" y="2368316"/>
            <a:ext cx="1807416" cy="1807416"/>
          </a:xfrm>
          <a:prstGeom prst="ellipse">
            <a:avLst/>
          </a:prstGeom>
          <a:solidFill>
            <a:schemeClr val="bg1"/>
          </a:solidFill>
          <a:ln w="279400">
            <a:noFill/>
          </a:ln>
          <a:effectLst>
            <a:outerShdw blurRad="279400" sx="102000" sy="1020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srgbClr val="37C56E"/>
                </a:solidFill>
              </a:rPr>
              <a:t>55</a:t>
            </a:r>
            <a:r>
              <a:rPr lang="en-US" altLang="ko-KR">
                <a:solidFill>
                  <a:srgbClr val="37C56E"/>
                </a:solidFill>
              </a:rPr>
              <a:t>%</a:t>
            </a:r>
          </a:p>
        </p:txBody>
      </p:sp>
      <p:sp>
        <p:nvSpPr>
          <p:cNvPr id="73" name="원호 72"/>
          <p:cNvSpPr/>
          <p:nvPr/>
        </p:nvSpPr>
        <p:spPr>
          <a:xfrm>
            <a:off x="5054351" y="2210216"/>
            <a:ext cx="2123616" cy="2123616"/>
          </a:xfrm>
          <a:prstGeom prst="arc">
            <a:avLst>
              <a:gd name="adj1" fmla="val 8646718"/>
              <a:gd name="adj2" fmla="val 2150047"/>
            </a:avLst>
          </a:prstGeom>
          <a:ln w="279400">
            <a:solidFill>
              <a:srgbClr val="EDF2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686072" y="4640950"/>
            <a:ext cx="2860173" cy="45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5" name="원호 74"/>
          <p:cNvSpPr/>
          <p:nvPr/>
        </p:nvSpPr>
        <p:spPr>
          <a:xfrm>
            <a:off x="4905333" y="2061198"/>
            <a:ext cx="2421652" cy="2421652"/>
          </a:xfrm>
          <a:prstGeom prst="arc">
            <a:avLst>
              <a:gd name="adj1" fmla="val 8646718"/>
              <a:gd name="adj2" fmla="val 16125980"/>
            </a:avLst>
          </a:prstGeom>
          <a:ln w="31750">
            <a:solidFill>
              <a:srgbClr val="37C5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이등변 삼각형 76"/>
          <p:cNvSpPr/>
          <p:nvPr/>
        </p:nvSpPr>
        <p:spPr>
          <a:xfrm>
            <a:off x="6016951" y="2209096"/>
            <a:ext cx="253736" cy="21873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212451" y="2368316"/>
            <a:ext cx="1807416" cy="1807416"/>
          </a:xfrm>
          <a:prstGeom prst="ellipse">
            <a:avLst/>
          </a:prstGeom>
          <a:solidFill>
            <a:schemeClr val="bg1"/>
          </a:solidFill>
          <a:ln w="279400">
            <a:noFill/>
          </a:ln>
          <a:effectLst>
            <a:outerShdw blurRad="279400" sx="102000" sy="1020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srgbClr val="37C56E"/>
                </a:solidFill>
              </a:rPr>
              <a:t>50</a:t>
            </a:r>
            <a:r>
              <a:rPr lang="en-US" altLang="ko-KR">
                <a:solidFill>
                  <a:srgbClr val="37C56E"/>
                </a:solidFill>
              </a:rPr>
              <a:t>%</a:t>
            </a:r>
            <a:endParaRPr lang="ko-KR" altLang="en-US" sz="2800">
              <a:solidFill>
                <a:srgbClr val="37C56E"/>
              </a:solidFill>
            </a:endParaRPr>
          </a:p>
        </p:txBody>
      </p:sp>
      <p:sp>
        <p:nvSpPr>
          <p:cNvPr id="79" name="원호 78"/>
          <p:cNvSpPr/>
          <p:nvPr/>
        </p:nvSpPr>
        <p:spPr>
          <a:xfrm>
            <a:off x="8485796" y="2210216"/>
            <a:ext cx="2123616" cy="2123616"/>
          </a:xfrm>
          <a:prstGeom prst="arc">
            <a:avLst>
              <a:gd name="adj1" fmla="val 8646718"/>
              <a:gd name="adj2" fmla="val 2150047"/>
            </a:avLst>
          </a:prstGeom>
          <a:ln w="279400">
            <a:solidFill>
              <a:srgbClr val="EDF2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원호 80"/>
          <p:cNvSpPr/>
          <p:nvPr/>
        </p:nvSpPr>
        <p:spPr>
          <a:xfrm>
            <a:off x="8336778" y="2061198"/>
            <a:ext cx="2421652" cy="2421652"/>
          </a:xfrm>
          <a:prstGeom prst="arc">
            <a:avLst>
              <a:gd name="adj1" fmla="val 8646718"/>
              <a:gd name="adj2" fmla="val 19370564"/>
            </a:avLst>
          </a:prstGeom>
          <a:ln w="31750">
            <a:solidFill>
              <a:srgbClr val="37C5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10461521" y="2485631"/>
            <a:ext cx="95642" cy="95642"/>
          </a:xfrm>
          <a:prstGeom prst="ellipse">
            <a:avLst/>
          </a:prstGeom>
          <a:solidFill>
            <a:schemeClr val="bg1"/>
          </a:solidFill>
          <a:ln w="3175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이등변 삼각형 82"/>
          <p:cNvSpPr/>
          <p:nvPr/>
        </p:nvSpPr>
        <p:spPr>
          <a:xfrm rot="3022874">
            <a:off x="10197577" y="2604919"/>
            <a:ext cx="253736" cy="21873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643896" y="2368316"/>
            <a:ext cx="1807416" cy="1807416"/>
          </a:xfrm>
          <a:prstGeom prst="ellipse">
            <a:avLst/>
          </a:prstGeom>
          <a:solidFill>
            <a:schemeClr val="bg1"/>
          </a:solidFill>
          <a:ln w="279400">
            <a:noFill/>
          </a:ln>
          <a:effectLst>
            <a:outerShdw blurRad="279400" sx="102000" sy="102000" algn="ctr" rotWithShape="0">
              <a:prstClr val="black">
                <a:alpha val="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srgbClr val="37C56E"/>
                </a:solidFill>
              </a:rPr>
              <a:t>65</a:t>
            </a:r>
            <a:r>
              <a:rPr lang="en-US" altLang="ko-KR">
                <a:solidFill>
                  <a:srgbClr val="37C56E"/>
                </a:solidFill>
              </a:rPr>
              <a:t>%</a:t>
            </a:r>
            <a:endParaRPr lang="ko-KR" altLang="en-US" sz="2800">
              <a:solidFill>
                <a:srgbClr val="37C56E"/>
              </a:solidFill>
            </a:endParaRPr>
          </a:p>
        </p:txBody>
      </p:sp>
      <p:sp>
        <p:nvSpPr>
          <p:cNvPr id="85" name="Google Shape;116;p15"/>
          <p:cNvSpPr txBox="1"/>
          <p:nvPr/>
        </p:nvSpPr>
        <p:spPr>
          <a:xfrm>
            <a:off x="4769661" y="979492"/>
            <a:ext cx="2652677" cy="618783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3500">
              <a:ln w="9525">
                <a:solidFill>
                  <a:schemeClr val="dk1"/>
                </a:solidFill>
              </a:ln>
              <a:solidFill>
                <a:schemeClr val="dk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6" name="Google Shape;116;p15"/>
          <p:cNvSpPr txBox="1"/>
          <p:nvPr/>
        </p:nvSpPr>
        <p:spPr>
          <a:xfrm>
            <a:off x="4405469" y="916458"/>
            <a:ext cx="3591169" cy="62466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      선택한 이유 </a:t>
            </a:r>
          </a:p>
        </p:txBody>
      </p:sp>
      <p:sp>
        <p:nvSpPr>
          <p:cNvPr id="87" name="직사각형 53"/>
          <p:cNvSpPr/>
          <p:nvPr/>
        </p:nvSpPr>
        <p:spPr>
          <a:xfrm>
            <a:off x="1282109" y="4824579"/>
            <a:ext cx="2860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OTT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관심도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증가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8" name="직사각형 53"/>
          <p:cNvSpPr/>
          <p:nvPr/>
        </p:nvSpPr>
        <p:spPr>
          <a:xfrm>
            <a:off x="8219725" y="4933385"/>
            <a:ext cx="2860174" cy="44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89" name="직사각형 53"/>
          <p:cNvSpPr/>
          <p:nvPr/>
        </p:nvSpPr>
        <p:spPr>
          <a:xfrm>
            <a:off x="8235612" y="4828372"/>
            <a:ext cx="2860174" cy="446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2" name="직사각형 53"/>
          <p:cNvSpPr/>
          <p:nvPr/>
        </p:nvSpPr>
        <p:spPr>
          <a:xfrm>
            <a:off x="8169134" y="4843757"/>
            <a:ext cx="2860174" cy="824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무인 매장 증가로 인한 자동화시스템  </a:t>
            </a:r>
          </a:p>
        </p:txBody>
      </p:sp>
      <p:sp>
        <p:nvSpPr>
          <p:cNvPr id="93" name="직사각형 53"/>
          <p:cNvSpPr/>
          <p:nvPr/>
        </p:nvSpPr>
        <p:spPr>
          <a:xfrm>
            <a:off x="4784790" y="4808780"/>
            <a:ext cx="2860174" cy="1181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영화예매 시스템의 테이블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구조가 다양하게 형성되어 있어서  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0474324" y="495789"/>
            <a:ext cx="513716" cy="235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ko-KR" altLang="en-US" sz="10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7%</a:t>
            </a: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85761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/>
          <p:cNvSpPr/>
          <p:nvPr/>
        </p:nvSpPr>
        <p:spPr>
          <a:xfrm>
            <a:off x="10474324" y="495789"/>
            <a:ext cx="513716" cy="235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ko-KR" altLang="en-US" sz="10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8%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25" y="818181"/>
            <a:ext cx="10479486" cy="5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85761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6" y="443401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/>
          <p:cNvSpPr/>
          <p:nvPr/>
        </p:nvSpPr>
        <p:spPr>
          <a:xfrm>
            <a:off x="10474324" y="495789"/>
            <a:ext cx="513716" cy="235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ko-KR" altLang="en-US" sz="10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8%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5247" y="480997"/>
            <a:ext cx="548640" cy="2590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2" y="900869"/>
            <a:ext cx="9675353" cy="56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1144</Words>
  <Application>Microsoft Office PowerPoint</Application>
  <PresentationFormat>와이드스크린</PresentationFormat>
  <Paragraphs>529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Do Hyeon</vt:lpstr>
      <vt:lpstr>HY헤드라인M</vt:lpstr>
      <vt:lpstr>Open Sans</vt:lpstr>
      <vt:lpstr>돋움</vt:lpstr>
      <vt:lpstr>맑은 고딕</vt:lpstr>
      <vt:lpstr>Arial</vt:lpstr>
      <vt:lpstr>Impact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student</cp:lastModifiedBy>
  <cp:revision>22</cp:revision>
  <dcterms:created xsi:type="dcterms:W3CDTF">2021-04-26T15:06:02Z</dcterms:created>
  <dcterms:modified xsi:type="dcterms:W3CDTF">2023-08-04T07:24:57Z</dcterms:modified>
</cp:coreProperties>
</file>